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323" r:id="rId2"/>
    <p:sldId id="313" r:id="rId3"/>
    <p:sldId id="317" r:id="rId4"/>
    <p:sldId id="314" r:id="rId5"/>
    <p:sldId id="340" r:id="rId6"/>
    <p:sldId id="319" r:id="rId7"/>
    <p:sldId id="341" r:id="rId8"/>
    <p:sldId id="336" r:id="rId9"/>
    <p:sldId id="337" r:id="rId10"/>
    <p:sldId id="318" r:id="rId11"/>
    <p:sldId id="342" r:id="rId12"/>
    <p:sldId id="339" r:id="rId13"/>
    <p:sldId id="321" r:id="rId14"/>
  </p:sldIdLst>
  <p:sldSz cx="9144000" cy="6858000" type="screen4x3"/>
  <p:notesSz cx="6858000" cy="9144000"/>
  <p:defaultTextStyle>
    <a:defPPr>
      <a:defRPr lang="zh-CN"/>
    </a:defPPr>
    <a:lvl1pPr algn="l" rtl="0" fontAlgn="base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50">
          <p15:clr>
            <a:srgbClr val="A4A3A4"/>
          </p15:clr>
        </p15:guide>
        <p15:guide id="2" pos="2905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50021"/>
    <a:srgbClr val="FF5050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6658" autoAdjust="0"/>
  </p:normalViewPr>
  <p:slideViewPr>
    <p:cSldViewPr>
      <p:cViewPr varScale="1">
        <p:scale>
          <a:sx n="88" d="100"/>
          <a:sy n="88" d="100"/>
        </p:scale>
        <p:origin x="1062" y="66"/>
      </p:cViewPr>
      <p:guideLst>
        <p:guide orient="horz" pos="2250"/>
        <p:guide pos="2905"/>
      </p:guideLst>
    </p:cSldViewPr>
  </p:slideViewPr>
  <p:notesTextViewPr>
    <p:cViewPr>
      <p:scale>
        <a:sx n="200" d="100"/>
        <a:sy n="200" d="100"/>
      </p:scale>
      <p:origin x="0" y="0"/>
    </p:cViewPr>
  </p:notesTextViewPr>
  <p:gridSpacing cx="72005" cy="7200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5_1">
  <dgm:title val=""/>
  <dgm:desc val=""/>
  <dgm:catLst>
    <dgm:cat type="accent5" pri="11100"/>
  </dgm:catLst>
  <dgm:styleLbl name="node0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5">
        <a:alpha val="4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9726AC9-D4B6-47CB-9EC2-6EE042C4BFD0}" type="doc">
      <dgm:prSet loTypeId="urn:microsoft.com/office/officeart/2008/layout/HalfCircleOrganizationChart" loCatId="hierarchy" qsTypeId="urn:microsoft.com/office/officeart/2005/8/quickstyle/simple1" qsCatId="simple" csTypeId="urn:microsoft.com/office/officeart/2005/8/colors/accent5_1" csCatId="accent5" phldr="1"/>
      <dgm:spPr/>
      <dgm:t>
        <a:bodyPr/>
        <a:lstStyle/>
        <a:p>
          <a:endParaRPr lang="zh-CN" altLang="en-US"/>
        </a:p>
      </dgm:t>
    </dgm:pt>
    <dgm:pt modelId="{0AE17A51-C07F-418A-B01D-6C74D99C039F}">
      <dgm:prSet phldrT="[文本]"/>
      <dgm:spPr/>
      <dgm:t>
        <a:bodyPr/>
        <a:lstStyle/>
        <a:p>
          <a:r>
            <a:rPr lang="zh-CN" altLang="en-US" dirty="0" smtClean="0">
              <a:latin typeface="黑体" panose="02010609060101010101" pitchFamily="49" charset="-122"/>
              <a:ea typeface="黑体" panose="02010609060101010101" pitchFamily="49" charset="-122"/>
            </a:rPr>
            <a:t>目录</a:t>
          </a:r>
          <a:endParaRPr lang="zh-CN" altLang="en-US" dirty="0"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0D996F15-B590-4BA8-85BA-A2673284D0AD}" type="parTrans" cxnId="{5E89693B-1022-42EC-A5EB-5D1786C6A3DF}">
      <dgm:prSet/>
      <dgm:spPr/>
      <dgm:t>
        <a:bodyPr/>
        <a:lstStyle/>
        <a:p>
          <a:endParaRPr lang="zh-CN" altLang="en-US"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AB61D45E-57F8-4444-9711-E5B3A5DD9DBD}" type="sibTrans" cxnId="{5E89693B-1022-42EC-A5EB-5D1786C6A3DF}">
      <dgm:prSet/>
      <dgm:spPr/>
      <dgm:t>
        <a:bodyPr/>
        <a:lstStyle/>
        <a:p>
          <a:endParaRPr lang="zh-CN" altLang="en-US"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1CFD652C-6E5A-4979-A34B-D20DBAD97669}">
      <dgm:prSet phldrT="[文本]"/>
      <dgm:spPr/>
      <dgm:t>
        <a:bodyPr/>
        <a:lstStyle/>
        <a:p>
          <a:r>
            <a:rPr lang="zh-CN" altLang="en-US" b="1" smtClean="0">
              <a:latin typeface="黑体" panose="02010609060101010101" pitchFamily="49" charset="-122"/>
              <a:ea typeface="黑体" panose="02010609060101010101" pitchFamily="49" charset="-122"/>
            </a:rPr>
            <a:t>当代大学生价值观之表象</a:t>
          </a:r>
          <a:endParaRPr lang="zh-CN" altLang="en-US" dirty="0"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58CCEC70-F216-4329-BCA1-FE6EA255BE37}" type="parTrans" cxnId="{8F5CCE88-5392-4928-9EA8-ED39F2E7BA4D}">
      <dgm:prSet/>
      <dgm:spPr/>
      <dgm:t>
        <a:bodyPr/>
        <a:lstStyle/>
        <a:p>
          <a:endParaRPr lang="zh-CN" altLang="en-US"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ADDF73FB-DEA7-44DF-AFBD-23949D2540C8}" type="sibTrans" cxnId="{8F5CCE88-5392-4928-9EA8-ED39F2E7BA4D}">
      <dgm:prSet/>
      <dgm:spPr/>
      <dgm:t>
        <a:bodyPr/>
        <a:lstStyle/>
        <a:p>
          <a:endParaRPr lang="zh-CN" altLang="en-US"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BE70D652-614E-4B0B-9439-C1EB9FB35662}">
      <dgm:prSet phldrT="[文本]"/>
      <dgm:spPr/>
      <dgm:t>
        <a:bodyPr/>
        <a:lstStyle/>
        <a:p>
          <a:r>
            <a:rPr lang="zh-CN" altLang="en-US" b="1" smtClean="0">
              <a:latin typeface="黑体" panose="02010609060101010101" pitchFamily="49" charset="-122"/>
              <a:ea typeface="黑体" panose="02010609060101010101" pitchFamily="49" charset="-122"/>
            </a:rPr>
            <a:t>树立社会主义核心价值观</a:t>
          </a:r>
          <a:endParaRPr lang="zh-CN" altLang="en-US" dirty="0"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A910BCA7-803F-4660-B968-FD06C23982A1}" type="parTrans" cxnId="{10622781-708D-4B98-9E12-51F3C231CA6F}">
      <dgm:prSet/>
      <dgm:spPr/>
      <dgm:t>
        <a:bodyPr/>
        <a:lstStyle/>
        <a:p>
          <a:endParaRPr lang="zh-CN" altLang="en-US"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415C6357-8764-447F-BEEF-26AC26AB44CB}" type="sibTrans" cxnId="{10622781-708D-4B98-9E12-51F3C231CA6F}">
      <dgm:prSet/>
      <dgm:spPr/>
      <dgm:t>
        <a:bodyPr/>
        <a:lstStyle/>
        <a:p>
          <a:endParaRPr lang="zh-CN" altLang="en-US"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21D0FF87-C0B8-4658-9DF1-D7B307F28B51}">
      <dgm:prSet phldrT="[文本]"/>
      <dgm:spPr/>
      <dgm:t>
        <a:bodyPr/>
        <a:lstStyle/>
        <a:p>
          <a:r>
            <a:rPr lang="zh-CN" altLang="en-US" b="1" smtClean="0">
              <a:latin typeface="黑体" panose="02010609060101010101" pitchFamily="49" charset="-122"/>
              <a:ea typeface="黑体" panose="02010609060101010101" pitchFamily="49" charset="-122"/>
            </a:rPr>
            <a:t>大学生如何践行社会主义价值观</a:t>
          </a:r>
          <a:endParaRPr lang="zh-CN" altLang="en-US" dirty="0"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FC0C6BB2-4F25-4590-B37E-8EC6C9B83C7A}" type="parTrans" cxnId="{14168717-014C-452E-A444-970946155D25}">
      <dgm:prSet/>
      <dgm:spPr/>
      <dgm:t>
        <a:bodyPr/>
        <a:lstStyle/>
        <a:p>
          <a:endParaRPr lang="zh-CN" altLang="en-US"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C7C3AEE8-59E0-4A6D-BD85-A7230C94D76E}" type="sibTrans" cxnId="{14168717-014C-452E-A444-970946155D25}">
      <dgm:prSet/>
      <dgm:spPr/>
      <dgm:t>
        <a:bodyPr/>
        <a:lstStyle/>
        <a:p>
          <a:endParaRPr lang="zh-CN" altLang="en-US"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0FCF702C-D4E0-4697-AE29-9B7F3D480265}" type="pres">
      <dgm:prSet presAssocID="{09726AC9-D4B6-47CB-9EC2-6EE042C4BFD0}" presName="Name0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zh-CN" altLang="en-US"/>
        </a:p>
      </dgm:t>
    </dgm:pt>
    <dgm:pt modelId="{6E784A5B-1620-4613-8BCA-8F5BF1561710}" type="pres">
      <dgm:prSet presAssocID="{0AE17A51-C07F-418A-B01D-6C74D99C039F}" presName="hierRoot1" presStyleCnt="0">
        <dgm:presLayoutVars>
          <dgm:hierBranch val="init"/>
        </dgm:presLayoutVars>
      </dgm:prSet>
      <dgm:spPr/>
    </dgm:pt>
    <dgm:pt modelId="{5262FA50-AD68-44C1-9929-75EF8B02D6CA}" type="pres">
      <dgm:prSet presAssocID="{0AE17A51-C07F-418A-B01D-6C74D99C039F}" presName="rootComposite1" presStyleCnt="0"/>
      <dgm:spPr/>
    </dgm:pt>
    <dgm:pt modelId="{96293B01-D140-4061-B4D8-7FFA03FFDD94}" type="pres">
      <dgm:prSet presAssocID="{0AE17A51-C07F-418A-B01D-6C74D99C039F}" presName="rootText1" presStyleLbl="alignAcc1" presStyleIdx="0" presStyleCnt="0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7F6E5C92-7098-4DDF-AF91-8356EE257CE1}" type="pres">
      <dgm:prSet presAssocID="{0AE17A51-C07F-418A-B01D-6C74D99C039F}" presName="topArc1" presStyleLbl="parChTrans1D1" presStyleIdx="0" presStyleCnt="8"/>
      <dgm:spPr/>
    </dgm:pt>
    <dgm:pt modelId="{E97F93A1-3ED4-469B-AA47-8FACF66607EB}" type="pres">
      <dgm:prSet presAssocID="{0AE17A51-C07F-418A-B01D-6C74D99C039F}" presName="bottomArc1" presStyleLbl="parChTrans1D1" presStyleIdx="1" presStyleCnt="8"/>
      <dgm:spPr/>
    </dgm:pt>
    <dgm:pt modelId="{463F545F-29C8-4128-8CC6-BC025E303557}" type="pres">
      <dgm:prSet presAssocID="{0AE17A51-C07F-418A-B01D-6C74D99C039F}" presName="topConnNode1" presStyleLbl="node1" presStyleIdx="0" presStyleCnt="0"/>
      <dgm:spPr/>
      <dgm:t>
        <a:bodyPr/>
        <a:lstStyle/>
        <a:p>
          <a:endParaRPr lang="zh-CN" altLang="en-US"/>
        </a:p>
      </dgm:t>
    </dgm:pt>
    <dgm:pt modelId="{B2941B00-27F3-49E7-B9D4-1C1EB517EAAC}" type="pres">
      <dgm:prSet presAssocID="{0AE17A51-C07F-418A-B01D-6C74D99C039F}" presName="hierChild2" presStyleCnt="0"/>
      <dgm:spPr/>
    </dgm:pt>
    <dgm:pt modelId="{896F50B2-2F6A-4F14-9398-3E53278F80C6}" type="pres">
      <dgm:prSet presAssocID="{58CCEC70-F216-4329-BCA1-FE6EA255BE37}" presName="Name28" presStyleLbl="parChTrans1D2" presStyleIdx="0" presStyleCnt="3"/>
      <dgm:spPr/>
      <dgm:t>
        <a:bodyPr/>
        <a:lstStyle/>
        <a:p>
          <a:endParaRPr lang="zh-CN" altLang="en-US"/>
        </a:p>
      </dgm:t>
    </dgm:pt>
    <dgm:pt modelId="{0319AB03-4A30-4056-9E55-3426E44C75DB}" type="pres">
      <dgm:prSet presAssocID="{1CFD652C-6E5A-4979-A34B-D20DBAD97669}" presName="hierRoot2" presStyleCnt="0">
        <dgm:presLayoutVars>
          <dgm:hierBranch val="init"/>
        </dgm:presLayoutVars>
      </dgm:prSet>
      <dgm:spPr/>
    </dgm:pt>
    <dgm:pt modelId="{FF1C6CA0-590B-4C5A-9D08-0CCBCF8F7AD3}" type="pres">
      <dgm:prSet presAssocID="{1CFD652C-6E5A-4979-A34B-D20DBAD97669}" presName="rootComposite2" presStyleCnt="0"/>
      <dgm:spPr/>
    </dgm:pt>
    <dgm:pt modelId="{A7029542-C845-441B-9A28-2341D87AB2DA}" type="pres">
      <dgm:prSet presAssocID="{1CFD652C-6E5A-4979-A34B-D20DBAD97669}" presName="rootText2" presStyleLbl="alignAcc1" presStyleIdx="0" presStyleCnt="0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5D3FC6C7-B8C3-4B39-B9C7-8254548D2EFB}" type="pres">
      <dgm:prSet presAssocID="{1CFD652C-6E5A-4979-A34B-D20DBAD97669}" presName="topArc2" presStyleLbl="parChTrans1D1" presStyleIdx="2" presStyleCnt="8"/>
      <dgm:spPr/>
    </dgm:pt>
    <dgm:pt modelId="{633FEDB7-66A0-45CB-82D3-CD86ABC147E2}" type="pres">
      <dgm:prSet presAssocID="{1CFD652C-6E5A-4979-A34B-D20DBAD97669}" presName="bottomArc2" presStyleLbl="parChTrans1D1" presStyleIdx="3" presStyleCnt="8"/>
      <dgm:spPr/>
    </dgm:pt>
    <dgm:pt modelId="{F66A8F01-B94B-46ED-ADFB-483C97A1F0FD}" type="pres">
      <dgm:prSet presAssocID="{1CFD652C-6E5A-4979-A34B-D20DBAD97669}" presName="topConnNode2" presStyleLbl="node2" presStyleIdx="0" presStyleCnt="0"/>
      <dgm:spPr/>
      <dgm:t>
        <a:bodyPr/>
        <a:lstStyle/>
        <a:p>
          <a:endParaRPr lang="zh-CN" altLang="en-US"/>
        </a:p>
      </dgm:t>
    </dgm:pt>
    <dgm:pt modelId="{758DE2D2-9E46-4B58-8595-5658F3A86FBB}" type="pres">
      <dgm:prSet presAssocID="{1CFD652C-6E5A-4979-A34B-D20DBAD97669}" presName="hierChild4" presStyleCnt="0"/>
      <dgm:spPr/>
    </dgm:pt>
    <dgm:pt modelId="{B0394230-ECF8-491E-8E6A-703B60BEE5D1}" type="pres">
      <dgm:prSet presAssocID="{1CFD652C-6E5A-4979-A34B-D20DBAD97669}" presName="hierChild5" presStyleCnt="0"/>
      <dgm:spPr/>
    </dgm:pt>
    <dgm:pt modelId="{3693D92D-F84D-45D1-8D70-42541A8ED939}" type="pres">
      <dgm:prSet presAssocID="{A910BCA7-803F-4660-B968-FD06C23982A1}" presName="Name28" presStyleLbl="parChTrans1D2" presStyleIdx="1" presStyleCnt="3"/>
      <dgm:spPr/>
      <dgm:t>
        <a:bodyPr/>
        <a:lstStyle/>
        <a:p>
          <a:endParaRPr lang="zh-CN" altLang="en-US"/>
        </a:p>
      </dgm:t>
    </dgm:pt>
    <dgm:pt modelId="{7DEE88E5-936D-41DB-A207-53BFE7087845}" type="pres">
      <dgm:prSet presAssocID="{BE70D652-614E-4B0B-9439-C1EB9FB35662}" presName="hierRoot2" presStyleCnt="0">
        <dgm:presLayoutVars>
          <dgm:hierBranch val="init"/>
        </dgm:presLayoutVars>
      </dgm:prSet>
      <dgm:spPr/>
    </dgm:pt>
    <dgm:pt modelId="{2D2FD2B2-CC85-4B7B-9691-782728ED607B}" type="pres">
      <dgm:prSet presAssocID="{BE70D652-614E-4B0B-9439-C1EB9FB35662}" presName="rootComposite2" presStyleCnt="0"/>
      <dgm:spPr/>
    </dgm:pt>
    <dgm:pt modelId="{F2FC3261-37F7-4EE0-AE6A-AD25D24036D7}" type="pres">
      <dgm:prSet presAssocID="{BE70D652-614E-4B0B-9439-C1EB9FB35662}" presName="rootText2" presStyleLbl="alignAcc1" presStyleIdx="0" presStyleCnt="0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22323280-186F-433C-AFA7-1965B246A699}" type="pres">
      <dgm:prSet presAssocID="{BE70D652-614E-4B0B-9439-C1EB9FB35662}" presName="topArc2" presStyleLbl="parChTrans1D1" presStyleIdx="4" presStyleCnt="8"/>
      <dgm:spPr/>
    </dgm:pt>
    <dgm:pt modelId="{D348D3E6-1EFD-4A2C-BC5A-C035017C79B2}" type="pres">
      <dgm:prSet presAssocID="{BE70D652-614E-4B0B-9439-C1EB9FB35662}" presName="bottomArc2" presStyleLbl="parChTrans1D1" presStyleIdx="5" presStyleCnt="8"/>
      <dgm:spPr/>
    </dgm:pt>
    <dgm:pt modelId="{F0469650-697A-43EB-A789-4B700B526D59}" type="pres">
      <dgm:prSet presAssocID="{BE70D652-614E-4B0B-9439-C1EB9FB35662}" presName="topConnNode2" presStyleLbl="node2" presStyleIdx="0" presStyleCnt="0"/>
      <dgm:spPr/>
      <dgm:t>
        <a:bodyPr/>
        <a:lstStyle/>
        <a:p>
          <a:endParaRPr lang="zh-CN" altLang="en-US"/>
        </a:p>
      </dgm:t>
    </dgm:pt>
    <dgm:pt modelId="{BC490D42-B1D8-4B03-8DEE-74975CB13948}" type="pres">
      <dgm:prSet presAssocID="{BE70D652-614E-4B0B-9439-C1EB9FB35662}" presName="hierChild4" presStyleCnt="0"/>
      <dgm:spPr/>
    </dgm:pt>
    <dgm:pt modelId="{1382318A-BDEA-44FF-B75A-ACA90D6CF96D}" type="pres">
      <dgm:prSet presAssocID="{BE70D652-614E-4B0B-9439-C1EB9FB35662}" presName="hierChild5" presStyleCnt="0"/>
      <dgm:spPr/>
    </dgm:pt>
    <dgm:pt modelId="{06EB98AF-DC5D-4AAF-963F-0D5FCF1021B5}" type="pres">
      <dgm:prSet presAssocID="{FC0C6BB2-4F25-4590-B37E-8EC6C9B83C7A}" presName="Name28" presStyleLbl="parChTrans1D2" presStyleIdx="2" presStyleCnt="3"/>
      <dgm:spPr/>
      <dgm:t>
        <a:bodyPr/>
        <a:lstStyle/>
        <a:p>
          <a:endParaRPr lang="zh-CN" altLang="en-US"/>
        </a:p>
      </dgm:t>
    </dgm:pt>
    <dgm:pt modelId="{DAC7A370-E812-4C3B-A1DA-8CD7EEB35E88}" type="pres">
      <dgm:prSet presAssocID="{21D0FF87-C0B8-4658-9DF1-D7B307F28B51}" presName="hierRoot2" presStyleCnt="0">
        <dgm:presLayoutVars>
          <dgm:hierBranch val="init"/>
        </dgm:presLayoutVars>
      </dgm:prSet>
      <dgm:spPr/>
    </dgm:pt>
    <dgm:pt modelId="{B6D2665D-F8AD-4347-BDB7-89122074BDAB}" type="pres">
      <dgm:prSet presAssocID="{21D0FF87-C0B8-4658-9DF1-D7B307F28B51}" presName="rootComposite2" presStyleCnt="0"/>
      <dgm:spPr/>
    </dgm:pt>
    <dgm:pt modelId="{23DC0CF2-D9DC-4F8A-AAED-D73E8C5BF7DE}" type="pres">
      <dgm:prSet presAssocID="{21D0FF87-C0B8-4658-9DF1-D7B307F28B51}" presName="rootText2" presStyleLbl="alignAcc1" presStyleIdx="0" presStyleCnt="0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2B5C2762-BBB6-4F47-9876-6F6C332094C1}" type="pres">
      <dgm:prSet presAssocID="{21D0FF87-C0B8-4658-9DF1-D7B307F28B51}" presName="topArc2" presStyleLbl="parChTrans1D1" presStyleIdx="6" presStyleCnt="8"/>
      <dgm:spPr/>
    </dgm:pt>
    <dgm:pt modelId="{A232F93B-4C93-4371-90A4-8FEED9BCC641}" type="pres">
      <dgm:prSet presAssocID="{21D0FF87-C0B8-4658-9DF1-D7B307F28B51}" presName="bottomArc2" presStyleLbl="parChTrans1D1" presStyleIdx="7" presStyleCnt="8"/>
      <dgm:spPr/>
    </dgm:pt>
    <dgm:pt modelId="{547E8C4B-E9C4-412E-A209-ECB36E8379B9}" type="pres">
      <dgm:prSet presAssocID="{21D0FF87-C0B8-4658-9DF1-D7B307F28B51}" presName="topConnNode2" presStyleLbl="node2" presStyleIdx="0" presStyleCnt="0"/>
      <dgm:spPr/>
      <dgm:t>
        <a:bodyPr/>
        <a:lstStyle/>
        <a:p>
          <a:endParaRPr lang="zh-CN" altLang="en-US"/>
        </a:p>
      </dgm:t>
    </dgm:pt>
    <dgm:pt modelId="{6FD65789-0C2D-4B77-8BD2-CBCB965DF2B6}" type="pres">
      <dgm:prSet presAssocID="{21D0FF87-C0B8-4658-9DF1-D7B307F28B51}" presName="hierChild4" presStyleCnt="0"/>
      <dgm:spPr/>
    </dgm:pt>
    <dgm:pt modelId="{0A43B82F-9F04-4345-87B4-05510A379AC1}" type="pres">
      <dgm:prSet presAssocID="{21D0FF87-C0B8-4658-9DF1-D7B307F28B51}" presName="hierChild5" presStyleCnt="0"/>
      <dgm:spPr/>
    </dgm:pt>
    <dgm:pt modelId="{D41BB7A1-9441-4BCD-A1F7-15B17EA9445B}" type="pres">
      <dgm:prSet presAssocID="{0AE17A51-C07F-418A-B01D-6C74D99C039F}" presName="hierChild3" presStyleCnt="0"/>
      <dgm:spPr/>
    </dgm:pt>
  </dgm:ptLst>
  <dgm:cxnLst>
    <dgm:cxn modelId="{5E89693B-1022-42EC-A5EB-5D1786C6A3DF}" srcId="{09726AC9-D4B6-47CB-9EC2-6EE042C4BFD0}" destId="{0AE17A51-C07F-418A-B01D-6C74D99C039F}" srcOrd="0" destOrd="0" parTransId="{0D996F15-B590-4BA8-85BA-A2673284D0AD}" sibTransId="{AB61D45E-57F8-4444-9711-E5B3A5DD9DBD}"/>
    <dgm:cxn modelId="{A1D80445-C9B3-4B21-8CD0-1D3B8D11AD6A}" type="presOf" srcId="{FC0C6BB2-4F25-4590-B37E-8EC6C9B83C7A}" destId="{06EB98AF-DC5D-4AAF-963F-0D5FCF1021B5}" srcOrd="0" destOrd="0" presId="urn:microsoft.com/office/officeart/2008/layout/HalfCircleOrganizationChart"/>
    <dgm:cxn modelId="{57AD8F58-280F-4053-A44B-EBB9A11D65DD}" type="presOf" srcId="{1CFD652C-6E5A-4979-A34B-D20DBAD97669}" destId="{F66A8F01-B94B-46ED-ADFB-483C97A1F0FD}" srcOrd="1" destOrd="0" presId="urn:microsoft.com/office/officeart/2008/layout/HalfCircleOrganizationChart"/>
    <dgm:cxn modelId="{F8CBCCFB-6CDB-4606-AA78-788D3273E0D4}" type="presOf" srcId="{0AE17A51-C07F-418A-B01D-6C74D99C039F}" destId="{96293B01-D140-4061-B4D8-7FFA03FFDD94}" srcOrd="0" destOrd="0" presId="urn:microsoft.com/office/officeart/2008/layout/HalfCircleOrganizationChart"/>
    <dgm:cxn modelId="{A27F7D83-B9AA-4F06-8D39-2C9F7E1FD7E6}" type="presOf" srcId="{21D0FF87-C0B8-4658-9DF1-D7B307F28B51}" destId="{23DC0CF2-D9DC-4F8A-AAED-D73E8C5BF7DE}" srcOrd="0" destOrd="0" presId="urn:microsoft.com/office/officeart/2008/layout/HalfCircleOrganizationChart"/>
    <dgm:cxn modelId="{06B4B437-042E-4522-86F0-2450A67CEC02}" type="presOf" srcId="{BE70D652-614E-4B0B-9439-C1EB9FB35662}" destId="{F0469650-697A-43EB-A789-4B700B526D59}" srcOrd="1" destOrd="0" presId="urn:microsoft.com/office/officeart/2008/layout/HalfCircleOrganizationChart"/>
    <dgm:cxn modelId="{14168717-014C-452E-A444-970946155D25}" srcId="{0AE17A51-C07F-418A-B01D-6C74D99C039F}" destId="{21D0FF87-C0B8-4658-9DF1-D7B307F28B51}" srcOrd="2" destOrd="0" parTransId="{FC0C6BB2-4F25-4590-B37E-8EC6C9B83C7A}" sibTransId="{C7C3AEE8-59E0-4A6D-BD85-A7230C94D76E}"/>
    <dgm:cxn modelId="{B8027FD9-A507-487B-817C-F99A097B86F0}" type="presOf" srcId="{BE70D652-614E-4B0B-9439-C1EB9FB35662}" destId="{F2FC3261-37F7-4EE0-AE6A-AD25D24036D7}" srcOrd="0" destOrd="0" presId="urn:microsoft.com/office/officeart/2008/layout/HalfCircleOrganizationChart"/>
    <dgm:cxn modelId="{8F5CCE88-5392-4928-9EA8-ED39F2E7BA4D}" srcId="{0AE17A51-C07F-418A-B01D-6C74D99C039F}" destId="{1CFD652C-6E5A-4979-A34B-D20DBAD97669}" srcOrd="0" destOrd="0" parTransId="{58CCEC70-F216-4329-BCA1-FE6EA255BE37}" sibTransId="{ADDF73FB-DEA7-44DF-AFBD-23949D2540C8}"/>
    <dgm:cxn modelId="{79997827-9417-4386-9105-9CDBE3E30A9D}" type="presOf" srcId="{09726AC9-D4B6-47CB-9EC2-6EE042C4BFD0}" destId="{0FCF702C-D4E0-4697-AE29-9B7F3D480265}" srcOrd="0" destOrd="0" presId="urn:microsoft.com/office/officeart/2008/layout/HalfCircleOrganizationChart"/>
    <dgm:cxn modelId="{9C33634B-6FFA-42BF-8F38-ECD030EEF849}" type="presOf" srcId="{A910BCA7-803F-4660-B968-FD06C23982A1}" destId="{3693D92D-F84D-45D1-8D70-42541A8ED939}" srcOrd="0" destOrd="0" presId="urn:microsoft.com/office/officeart/2008/layout/HalfCircleOrganizationChart"/>
    <dgm:cxn modelId="{10622781-708D-4B98-9E12-51F3C231CA6F}" srcId="{0AE17A51-C07F-418A-B01D-6C74D99C039F}" destId="{BE70D652-614E-4B0B-9439-C1EB9FB35662}" srcOrd="1" destOrd="0" parTransId="{A910BCA7-803F-4660-B968-FD06C23982A1}" sibTransId="{415C6357-8764-447F-BEEF-26AC26AB44CB}"/>
    <dgm:cxn modelId="{E984A1E5-0695-4A25-AB65-CF2FCB35B1C8}" type="presOf" srcId="{1CFD652C-6E5A-4979-A34B-D20DBAD97669}" destId="{A7029542-C845-441B-9A28-2341D87AB2DA}" srcOrd="0" destOrd="0" presId="urn:microsoft.com/office/officeart/2008/layout/HalfCircleOrganizationChart"/>
    <dgm:cxn modelId="{B7422971-D486-43D0-A929-D09C4C77B41E}" type="presOf" srcId="{21D0FF87-C0B8-4658-9DF1-D7B307F28B51}" destId="{547E8C4B-E9C4-412E-A209-ECB36E8379B9}" srcOrd="1" destOrd="0" presId="urn:microsoft.com/office/officeart/2008/layout/HalfCircleOrganizationChart"/>
    <dgm:cxn modelId="{67AC9676-D697-4BF7-828C-4A9D481FB89E}" type="presOf" srcId="{0AE17A51-C07F-418A-B01D-6C74D99C039F}" destId="{463F545F-29C8-4128-8CC6-BC025E303557}" srcOrd="1" destOrd="0" presId="urn:microsoft.com/office/officeart/2008/layout/HalfCircleOrganizationChart"/>
    <dgm:cxn modelId="{2A25311D-5E88-4845-8945-016815533A24}" type="presOf" srcId="{58CCEC70-F216-4329-BCA1-FE6EA255BE37}" destId="{896F50B2-2F6A-4F14-9398-3E53278F80C6}" srcOrd="0" destOrd="0" presId="urn:microsoft.com/office/officeart/2008/layout/HalfCircleOrganizationChart"/>
    <dgm:cxn modelId="{E58F27AA-24B5-4D92-82D6-98B767755411}" type="presParOf" srcId="{0FCF702C-D4E0-4697-AE29-9B7F3D480265}" destId="{6E784A5B-1620-4613-8BCA-8F5BF1561710}" srcOrd="0" destOrd="0" presId="urn:microsoft.com/office/officeart/2008/layout/HalfCircleOrganizationChart"/>
    <dgm:cxn modelId="{71108976-4327-4DD0-9822-EC995976FE64}" type="presParOf" srcId="{6E784A5B-1620-4613-8BCA-8F5BF1561710}" destId="{5262FA50-AD68-44C1-9929-75EF8B02D6CA}" srcOrd="0" destOrd="0" presId="urn:microsoft.com/office/officeart/2008/layout/HalfCircleOrganizationChart"/>
    <dgm:cxn modelId="{18BDA84B-3F8C-4372-8935-71D11F770708}" type="presParOf" srcId="{5262FA50-AD68-44C1-9929-75EF8B02D6CA}" destId="{96293B01-D140-4061-B4D8-7FFA03FFDD94}" srcOrd="0" destOrd="0" presId="urn:microsoft.com/office/officeart/2008/layout/HalfCircleOrganizationChart"/>
    <dgm:cxn modelId="{3347E346-E6EF-4E25-833F-5697EDA6DD49}" type="presParOf" srcId="{5262FA50-AD68-44C1-9929-75EF8B02D6CA}" destId="{7F6E5C92-7098-4DDF-AF91-8356EE257CE1}" srcOrd="1" destOrd="0" presId="urn:microsoft.com/office/officeart/2008/layout/HalfCircleOrganizationChart"/>
    <dgm:cxn modelId="{2E9AF8AB-A571-44BF-A5E3-330104C9A3F6}" type="presParOf" srcId="{5262FA50-AD68-44C1-9929-75EF8B02D6CA}" destId="{E97F93A1-3ED4-469B-AA47-8FACF66607EB}" srcOrd="2" destOrd="0" presId="urn:microsoft.com/office/officeart/2008/layout/HalfCircleOrganizationChart"/>
    <dgm:cxn modelId="{1D97095D-BD03-4FB5-9D8B-8F6A443A160A}" type="presParOf" srcId="{5262FA50-AD68-44C1-9929-75EF8B02D6CA}" destId="{463F545F-29C8-4128-8CC6-BC025E303557}" srcOrd="3" destOrd="0" presId="urn:microsoft.com/office/officeart/2008/layout/HalfCircleOrganizationChart"/>
    <dgm:cxn modelId="{1D61676D-5D74-4E1B-ABC6-74A4DBAB1608}" type="presParOf" srcId="{6E784A5B-1620-4613-8BCA-8F5BF1561710}" destId="{B2941B00-27F3-49E7-B9D4-1C1EB517EAAC}" srcOrd="1" destOrd="0" presId="urn:microsoft.com/office/officeart/2008/layout/HalfCircleOrganizationChart"/>
    <dgm:cxn modelId="{EEA2D3B5-D39D-45E0-AC86-77D01EF317A8}" type="presParOf" srcId="{B2941B00-27F3-49E7-B9D4-1C1EB517EAAC}" destId="{896F50B2-2F6A-4F14-9398-3E53278F80C6}" srcOrd="0" destOrd="0" presId="urn:microsoft.com/office/officeart/2008/layout/HalfCircleOrganizationChart"/>
    <dgm:cxn modelId="{467BE66A-DE1D-45FF-A3A4-99FFDA9C5F90}" type="presParOf" srcId="{B2941B00-27F3-49E7-B9D4-1C1EB517EAAC}" destId="{0319AB03-4A30-4056-9E55-3426E44C75DB}" srcOrd="1" destOrd="0" presId="urn:microsoft.com/office/officeart/2008/layout/HalfCircleOrganizationChart"/>
    <dgm:cxn modelId="{F9DDCB01-7E48-4647-8387-8663CEE0BDDA}" type="presParOf" srcId="{0319AB03-4A30-4056-9E55-3426E44C75DB}" destId="{FF1C6CA0-590B-4C5A-9D08-0CCBCF8F7AD3}" srcOrd="0" destOrd="0" presId="urn:microsoft.com/office/officeart/2008/layout/HalfCircleOrganizationChart"/>
    <dgm:cxn modelId="{BAB2946F-8DCD-4003-99C0-696EF65D07D1}" type="presParOf" srcId="{FF1C6CA0-590B-4C5A-9D08-0CCBCF8F7AD3}" destId="{A7029542-C845-441B-9A28-2341D87AB2DA}" srcOrd="0" destOrd="0" presId="urn:microsoft.com/office/officeart/2008/layout/HalfCircleOrganizationChart"/>
    <dgm:cxn modelId="{4EAC9C76-4217-4F6C-8732-D0B203BBAF3F}" type="presParOf" srcId="{FF1C6CA0-590B-4C5A-9D08-0CCBCF8F7AD3}" destId="{5D3FC6C7-B8C3-4B39-B9C7-8254548D2EFB}" srcOrd="1" destOrd="0" presId="urn:microsoft.com/office/officeart/2008/layout/HalfCircleOrganizationChart"/>
    <dgm:cxn modelId="{02009F93-B79C-49E3-9845-A90AB37F0505}" type="presParOf" srcId="{FF1C6CA0-590B-4C5A-9D08-0CCBCF8F7AD3}" destId="{633FEDB7-66A0-45CB-82D3-CD86ABC147E2}" srcOrd="2" destOrd="0" presId="urn:microsoft.com/office/officeart/2008/layout/HalfCircleOrganizationChart"/>
    <dgm:cxn modelId="{42BBC4A1-2DBD-4DFD-8AD7-521D160A2F75}" type="presParOf" srcId="{FF1C6CA0-590B-4C5A-9D08-0CCBCF8F7AD3}" destId="{F66A8F01-B94B-46ED-ADFB-483C97A1F0FD}" srcOrd="3" destOrd="0" presId="urn:microsoft.com/office/officeart/2008/layout/HalfCircleOrganizationChart"/>
    <dgm:cxn modelId="{21AF6E4B-B499-4708-879F-971F97F43BCA}" type="presParOf" srcId="{0319AB03-4A30-4056-9E55-3426E44C75DB}" destId="{758DE2D2-9E46-4B58-8595-5658F3A86FBB}" srcOrd="1" destOrd="0" presId="urn:microsoft.com/office/officeart/2008/layout/HalfCircleOrganizationChart"/>
    <dgm:cxn modelId="{13B5F485-8C6C-405C-BB28-54F65968F760}" type="presParOf" srcId="{0319AB03-4A30-4056-9E55-3426E44C75DB}" destId="{B0394230-ECF8-491E-8E6A-703B60BEE5D1}" srcOrd="2" destOrd="0" presId="urn:microsoft.com/office/officeart/2008/layout/HalfCircleOrganizationChart"/>
    <dgm:cxn modelId="{C4AF1E81-B277-4FEA-9899-1606B190D7AE}" type="presParOf" srcId="{B2941B00-27F3-49E7-B9D4-1C1EB517EAAC}" destId="{3693D92D-F84D-45D1-8D70-42541A8ED939}" srcOrd="2" destOrd="0" presId="urn:microsoft.com/office/officeart/2008/layout/HalfCircleOrganizationChart"/>
    <dgm:cxn modelId="{2BE174E7-DC3B-400F-B3A1-2B2ED2346AA1}" type="presParOf" srcId="{B2941B00-27F3-49E7-B9D4-1C1EB517EAAC}" destId="{7DEE88E5-936D-41DB-A207-53BFE7087845}" srcOrd="3" destOrd="0" presId="urn:microsoft.com/office/officeart/2008/layout/HalfCircleOrganizationChart"/>
    <dgm:cxn modelId="{D6F57351-2C3E-4EEC-B89F-E9CC10A0C7C0}" type="presParOf" srcId="{7DEE88E5-936D-41DB-A207-53BFE7087845}" destId="{2D2FD2B2-CC85-4B7B-9691-782728ED607B}" srcOrd="0" destOrd="0" presId="urn:microsoft.com/office/officeart/2008/layout/HalfCircleOrganizationChart"/>
    <dgm:cxn modelId="{1D3120F3-5C2B-434B-A4DE-C6500F9F084A}" type="presParOf" srcId="{2D2FD2B2-CC85-4B7B-9691-782728ED607B}" destId="{F2FC3261-37F7-4EE0-AE6A-AD25D24036D7}" srcOrd="0" destOrd="0" presId="urn:microsoft.com/office/officeart/2008/layout/HalfCircleOrganizationChart"/>
    <dgm:cxn modelId="{2EE98435-7CCD-46BB-8AA4-EBBD3E0AE921}" type="presParOf" srcId="{2D2FD2B2-CC85-4B7B-9691-782728ED607B}" destId="{22323280-186F-433C-AFA7-1965B246A699}" srcOrd="1" destOrd="0" presId="urn:microsoft.com/office/officeart/2008/layout/HalfCircleOrganizationChart"/>
    <dgm:cxn modelId="{2C100F3C-D402-42DB-84F7-8BD963928454}" type="presParOf" srcId="{2D2FD2B2-CC85-4B7B-9691-782728ED607B}" destId="{D348D3E6-1EFD-4A2C-BC5A-C035017C79B2}" srcOrd="2" destOrd="0" presId="urn:microsoft.com/office/officeart/2008/layout/HalfCircleOrganizationChart"/>
    <dgm:cxn modelId="{A0B55619-2A3A-4B89-88F7-0D26EEBCDFEE}" type="presParOf" srcId="{2D2FD2B2-CC85-4B7B-9691-782728ED607B}" destId="{F0469650-697A-43EB-A789-4B700B526D59}" srcOrd="3" destOrd="0" presId="urn:microsoft.com/office/officeart/2008/layout/HalfCircleOrganizationChart"/>
    <dgm:cxn modelId="{E1D8B172-0274-4418-92CD-014FCE797D46}" type="presParOf" srcId="{7DEE88E5-936D-41DB-A207-53BFE7087845}" destId="{BC490D42-B1D8-4B03-8DEE-74975CB13948}" srcOrd="1" destOrd="0" presId="urn:microsoft.com/office/officeart/2008/layout/HalfCircleOrganizationChart"/>
    <dgm:cxn modelId="{EF2F0CD4-E546-413E-978B-E8908ED9EFD4}" type="presParOf" srcId="{7DEE88E5-936D-41DB-A207-53BFE7087845}" destId="{1382318A-BDEA-44FF-B75A-ACA90D6CF96D}" srcOrd="2" destOrd="0" presId="urn:microsoft.com/office/officeart/2008/layout/HalfCircleOrganizationChart"/>
    <dgm:cxn modelId="{32BF3331-0D9B-4C7F-B702-219D7B4B237A}" type="presParOf" srcId="{B2941B00-27F3-49E7-B9D4-1C1EB517EAAC}" destId="{06EB98AF-DC5D-4AAF-963F-0D5FCF1021B5}" srcOrd="4" destOrd="0" presId="urn:microsoft.com/office/officeart/2008/layout/HalfCircleOrganizationChart"/>
    <dgm:cxn modelId="{DFA67245-E4FF-4982-88E2-7B20AB3AFBC6}" type="presParOf" srcId="{B2941B00-27F3-49E7-B9D4-1C1EB517EAAC}" destId="{DAC7A370-E812-4C3B-A1DA-8CD7EEB35E88}" srcOrd="5" destOrd="0" presId="urn:microsoft.com/office/officeart/2008/layout/HalfCircleOrganizationChart"/>
    <dgm:cxn modelId="{5AE51F3F-DFE9-4A24-B5F8-DC48374E2F96}" type="presParOf" srcId="{DAC7A370-E812-4C3B-A1DA-8CD7EEB35E88}" destId="{B6D2665D-F8AD-4347-BDB7-89122074BDAB}" srcOrd="0" destOrd="0" presId="urn:microsoft.com/office/officeart/2008/layout/HalfCircleOrganizationChart"/>
    <dgm:cxn modelId="{8146F493-7F2C-4A92-B55F-71389EE8DFBC}" type="presParOf" srcId="{B6D2665D-F8AD-4347-BDB7-89122074BDAB}" destId="{23DC0CF2-D9DC-4F8A-AAED-D73E8C5BF7DE}" srcOrd="0" destOrd="0" presId="urn:microsoft.com/office/officeart/2008/layout/HalfCircleOrganizationChart"/>
    <dgm:cxn modelId="{EA069452-F722-4E80-9058-E786CE002FFB}" type="presParOf" srcId="{B6D2665D-F8AD-4347-BDB7-89122074BDAB}" destId="{2B5C2762-BBB6-4F47-9876-6F6C332094C1}" srcOrd="1" destOrd="0" presId="urn:microsoft.com/office/officeart/2008/layout/HalfCircleOrganizationChart"/>
    <dgm:cxn modelId="{EBE304D0-B464-4FAA-B4A4-503E167C476B}" type="presParOf" srcId="{B6D2665D-F8AD-4347-BDB7-89122074BDAB}" destId="{A232F93B-4C93-4371-90A4-8FEED9BCC641}" srcOrd="2" destOrd="0" presId="urn:microsoft.com/office/officeart/2008/layout/HalfCircleOrganizationChart"/>
    <dgm:cxn modelId="{B11C0A82-0DC6-4DD4-9E19-173370BCEB9E}" type="presParOf" srcId="{B6D2665D-F8AD-4347-BDB7-89122074BDAB}" destId="{547E8C4B-E9C4-412E-A209-ECB36E8379B9}" srcOrd="3" destOrd="0" presId="urn:microsoft.com/office/officeart/2008/layout/HalfCircleOrganizationChart"/>
    <dgm:cxn modelId="{488A23C4-5B79-4674-A7B5-ADD887E5991C}" type="presParOf" srcId="{DAC7A370-E812-4C3B-A1DA-8CD7EEB35E88}" destId="{6FD65789-0C2D-4B77-8BD2-CBCB965DF2B6}" srcOrd="1" destOrd="0" presId="urn:microsoft.com/office/officeart/2008/layout/HalfCircleOrganizationChart"/>
    <dgm:cxn modelId="{C4BCA301-7E67-4EF0-BA3B-DEE119B4FAA3}" type="presParOf" srcId="{DAC7A370-E812-4C3B-A1DA-8CD7EEB35E88}" destId="{0A43B82F-9F04-4345-87B4-05510A379AC1}" srcOrd="2" destOrd="0" presId="urn:microsoft.com/office/officeart/2008/layout/HalfCircleOrganizationChart"/>
    <dgm:cxn modelId="{BF2EC7D7-78BC-4384-A97D-3A795CCBB313}" type="presParOf" srcId="{6E784A5B-1620-4613-8BCA-8F5BF1561710}" destId="{D41BB7A1-9441-4BCD-A1F7-15B17EA9445B}" srcOrd="2" destOrd="0" presId="urn:microsoft.com/office/officeart/2008/layout/HalfCircleOrganizationChar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42AE408-A74C-41BE-99C6-09521F28D27E}" type="doc">
      <dgm:prSet loTypeId="urn:microsoft.com/office/officeart/2005/8/layout/radial3" loCatId="cycle" qsTypeId="urn:microsoft.com/office/officeart/2005/8/quickstyle/simple3" qsCatId="simple" csTypeId="urn:microsoft.com/office/officeart/2005/8/colors/accent0_2" csCatId="mainScheme" phldr="1"/>
      <dgm:spPr/>
      <dgm:t>
        <a:bodyPr/>
        <a:lstStyle/>
        <a:p>
          <a:endParaRPr lang="zh-CN" altLang="en-US"/>
        </a:p>
      </dgm:t>
    </dgm:pt>
    <dgm:pt modelId="{9E44FB3C-B001-4FA9-AC9A-F8B46DC0C51F}">
      <dgm:prSet phldrT="[文本]"/>
      <dgm:spPr/>
      <dgm:t>
        <a:bodyPr/>
        <a:lstStyle/>
        <a:p>
          <a:r>
            <a:rPr lang="zh-CN" altLang="en-US" dirty="0" smtClean="0">
              <a:latin typeface="黑体" panose="02010609060101010101" pitchFamily="49" charset="-122"/>
              <a:ea typeface="黑体" panose="02010609060101010101" pitchFamily="49" charset="-122"/>
            </a:rPr>
            <a:t>践行社会主义核心价值观</a:t>
          </a:r>
          <a:endParaRPr lang="zh-CN" altLang="en-US" dirty="0"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5C0E711F-590A-4BEA-85C8-1AF7C275A010}" type="parTrans" cxnId="{B08963CF-699E-4C52-8AFC-8F86D60A3A52}">
      <dgm:prSet/>
      <dgm:spPr/>
      <dgm:t>
        <a:bodyPr/>
        <a:lstStyle/>
        <a:p>
          <a:endParaRPr lang="zh-CN" altLang="en-US"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EB75E12E-069E-4610-B2CA-D1B261ACAB62}" type="sibTrans" cxnId="{B08963CF-699E-4C52-8AFC-8F86D60A3A52}">
      <dgm:prSet/>
      <dgm:spPr/>
      <dgm:t>
        <a:bodyPr/>
        <a:lstStyle/>
        <a:p>
          <a:endParaRPr lang="zh-CN" altLang="en-US"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F1ABA9AE-D5F5-4B0B-8F81-2CAE157F2E65}">
      <dgm:prSet phldrT="[文本]"/>
      <dgm:spPr/>
      <dgm:t>
        <a:bodyPr/>
        <a:lstStyle/>
        <a:p>
          <a:r>
            <a:rPr lang="zh-CN" altLang="en-US" b="1" dirty="0" smtClean="0">
              <a:latin typeface="黑体" panose="02010609060101010101" pitchFamily="49" charset="-122"/>
              <a:ea typeface="黑体" panose="02010609060101010101" pitchFamily="49" charset="-122"/>
              <a:sym typeface="+mn-ea"/>
            </a:rPr>
            <a:t>修德</a:t>
          </a:r>
          <a:endParaRPr lang="zh-CN" altLang="en-US" dirty="0"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4B4B3844-9ED5-4617-99C1-C3D58C2B532E}" type="parTrans" cxnId="{73FB30A0-8905-43B5-B158-331E5D335AE6}">
      <dgm:prSet/>
      <dgm:spPr/>
      <dgm:t>
        <a:bodyPr/>
        <a:lstStyle/>
        <a:p>
          <a:endParaRPr lang="zh-CN" altLang="en-US"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0AEA96B4-34AA-45D9-8831-7BFCEDD63287}" type="sibTrans" cxnId="{73FB30A0-8905-43B5-B158-331E5D335AE6}">
      <dgm:prSet/>
      <dgm:spPr/>
      <dgm:t>
        <a:bodyPr/>
        <a:lstStyle/>
        <a:p>
          <a:endParaRPr lang="zh-CN" altLang="en-US"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C14AE0C9-696F-4311-9CE1-E915564AE576}">
      <dgm:prSet phldrT="[文本]"/>
      <dgm:spPr/>
      <dgm:t>
        <a:bodyPr/>
        <a:lstStyle/>
        <a:p>
          <a:r>
            <a:rPr lang="zh-CN" altLang="en-US" b="1" smtClean="0">
              <a:latin typeface="黑体" panose="02010609060101010101" pitchFamily="49" charset="-122"/>
              <a:ea typeface="黑体" panose="02010609060101010101" pitchFamily="49" charset="-122"/>
              <a:sym typeface="+mn-ea"/>
            </a:rPr>
            <a:t>笃实</a:t>
          </a:r>
          <a:endParaRPr lang="zh-CN" altLang="en-US" dirty="0"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690B87F1-13A2-48C1-9C99-BE25BBE31F18}" type="parTrans" cxnId="{854E89EC-6671-4459-A9BA-4194DDD8CEF1}">
      <dgm:prSet/>
      <dgm:spPr/>
      <dgm:t>
        <a:bodyPr/>
        <a:lstStyle/>
        <a:p>
          <a:endParaRPr lang="zh-CN" altLang="en-US"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C8E3629B-A582-41B9-9725-C5D442F30F0C}" type="sibTrans" cxnId="{854E89EC-6671-4459-A9BA-4194DDD8CEF1}">
      <dgm:prSet/>
      <dgm:spPr/>
      <dgm:t>
        <a:bodyPr/>
        <a:lstStyle/>
        <a:p>
          <a:endParaRPr lang="zh-CN" altLang="en-US"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7520CD29-A414-4D30-A7FB-1A52E08F8134}">
      <dgm:prSet phldrT="[文本]"/>
      <dgm:spPr/>
      <dgm:t>
        <a:bodyPr/>
        <a:lstStyle/>
        <a:p>
          <a:r>
            <a:rPr lang="zh-CN" altLang="en-US" b="1" smtClean="0">
              <a:latin typeface="黑体" panose="02010609060101010101" pitchFamily="49" charset="-122"/>
              <a:ea typeface="黑体" panose="02010609060101010101" pitchFamily="49" charset="-122"/>
              <a:sym typeface="+mn-ea"/>
            </a:rPr>
            <a:t>笃实</a:t>
          </a:r>
          <a:endParaRPr lang="zh-CN" altLang="en-US" dirty="0"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F5DF16BE-45DD-409B-9AC5-3B850934D5F2}" type="parTrans" cxnId="{C39663CA-8891-4AAF-8A5D-CB2E4600076A}">
      <dgm:prSet/>
      <dgm:spPr/>
      <dgm:t>
        <a:bodyPr/>
        <a:lstStyle/>
        <a:p>
          <a:endParaRPr lang="zh-CN" altLang="en-US"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D92137DA-CA47-44C5-8253-56B78A8861AD}" type="sibTrans" cxnId="{C39663CA-8891-4AAF-8A5D-CB2E4600076A}">
      <dgm:prSet/>
      <dgm:spPr/>
      <dgm:t>
        <a:bodyPr/>
        <a:lstStyle/>
        <a:p>
          <a:endParaRPr lang="zh-CN" altLang="en-US"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D04DBE23-12E3-4F97-A4AD-B88C742077FA}">
      <dgm:prSet phldrT="[文本]"/>
      <dgm:spPr/>
      <dgm:t>
        <a:bodyPr/>
        <a:lstStyle/>
        <a:p>
          <a:r>
            <a:rPr lang="zh-CN" altLang="en-US" dirty="0" smtClean="0">
              <a:latin typeface="黑体" panose="02010609060101010101" pitchFamily="49" charset="-122"/>
              <a:ea typeface="黑体" panose="02010609060101010101" pitchFamily="49" charset="-122"/>
            </a:rPr>
            <a:t>勤学</a:t>
          </a:r>
          <a:endParaRPr lang="zh-CN" altLang="en-US" dirty="0"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90A9652B-1EDD-41E9-9C74-9B4CE2700B66}" type="parTrans" cxnId="{B5222249-6A11-4DB9-B449-2B1E543BFF7A}">
      <dgm:prSet/>
      <dgm:spPr/>
      <dgm:t>
        <a:bodyPr/>
        <a:lstStyle/>
        <a:p>
          <a:endParaRPr lang="zh-CN" altLang="en-US"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7E6CD842-8606-4DA4-A846-F789F77BB91A}" type="sibTrans" cxnId="{B5222249-6A11-4DB9-B449-2B1E543BFF7A}">
      <dgm:prSet/>
      <dgm:spPr/>
      <dgm:t>
        <a:bodyPr/>
        <a:lstStyle/>
        <a:p>
          <a:endParaRPr lang="zh-CN" altLang="en-US"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6607E1F4-FF2C-4DAD-8BDC-C95339DA4D7B}" type="pres">
      <dgm:prSet presAssocID="{142AE408-A74C-41BE-99C6-09521F28D27E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EB8519B6-A1D5-4309-ABD0-CF05DB5F08FC}" type="pres">
      <dgm:prSet presAssocID="{142AE408-A74C-41BE-99C6-09521F28D27E}" presName="radial" presStyleCnt="0">
        <dgm:presLayoutVars>
          <dgm:animLvl val="ctr"/>
        </dgm:presLayoutVars>
      </dgm:prSet>
      <dgm:spPr/>
    </dgm:pt>
    <dgm:pt modelId="{B649379C-82D9-4977-AF9B-C00C60AB711F}" type="pres">
      <dgm:prSet presAssocID="{9E44FB3C-B001-4FA9-AC9A-F8B46DC0C51F}" presName="centerShape" presStyleLbl="vennNode1" presStyleIdx="0" presStyleCnt="5"/>
      <dgm:spPr/>
      <dgm:t>
        <a:bodyPr/>
        <a:lstStyle/>
        <a:p>
          <a:endParaRPr lang="zh-CN" altLang="en-US"/>
        </a:p>
      </dgm:t>
    </dgm:pt>
    <dgm:pt modelId="{D61ADD7F-289A-4E36-B7D9-5BC94DDDC9C9}" type="pres">
      <dgm:prSet presAssocID="{F1ABA9AE-D5F5-4B0B-8F81-2CAE157F2E65}" presName="node" presStyleLbl="vennNode1" presStyleIdx="1" presStyleCnt="5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9721783D-2252-43AB-9FF6-AF8C0237B6C5}" type="pres">
      <dgm:prSet presAssocID="{C14AE0C9-696F-4311-9CE1-E915564AE576}" presName="node" presStyleLbl="vennNode1" presStyleIdx="2" presStyleCnt="5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64AE9E2E-4015-4EBA-AACC-654E9BE33301}" type="pres">
      <dgm:prSet presAssocID="{7520CD29-A414-4D30-A7FB-1A52E08F8134}" presName="node" presStyleLbl="vennNode1" presStyleIdx="3" presStyleCnt="5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0F565A90-BB18-480B-91E8-F1759EC5C169}" type="pres">
      <dgm:prSet presAssocID="{D04DBE23-12E3-4F97-A4AD-B88C742077FA}" presName="node" presStyleLbl="vennNode1" presStyleIdx="4" presStyleCnt="5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DC525187-1253-41C1-8C0D-DE20966306C7}" type="presOf" srcId="{9E44FB3C-B001-4FA9-AC9A-F8B46DC0C51F}" destId="{B649379C-82D9-4977-AF9B-C00C60AB711F}" srcOrd="0" destOrd="0" presId="urn:microsoft.com/office/officeart/2005/8/layout/radial3"/>
    <dgm:cxn modelId="{B08963CF-699E-4C52-8AFC-8F86D60A3A52}" srcId="{142AE408-A74C-41BE-99C6-09521F28D27E}" destId="{9E44FB3C-B001-4FA9-AC9A-F8B46DC0C51F}" srcOrd="0" destOrd="0" parTransId="{5C0E711F-590A-4BEA-85C8-1AF7C275A010}" sibTransId="{EB75E12E-069E-4610-B2CA-D1B261ACAB62}"/>
    <dgm:cxn modelId="{5D6CAD42-60AF-4148-81FC-542E31074268}" type="presOf" srcId="{7520CD29-A414-4D30-A7FB-1A52E08F8134}" destId="{64AE9E2E-4015-4EBA-AACC-654E9BE33301}" srcOrd="0" destOrd="0" presId="urn:microsoft.com/office/officeart/2005/8/layout/radial3"/>
    <dgm:cxn modelId="{73FB30A0-8905-43B5-B158-331E5D335AE6}" srcId="{9E44FB3C-B001-4FA9-AC9A-F8B46DC0C51F}" destId="{F1ABA9AE-D5F5-4B0B-8F81-2CAE157F2E65}" srcOrd="0" destOrd="0" parTransId="{4B4B3844-9ED5-4617-99C1-C3D58C2B532E}" sibTransId="{0AEA96B4-34AA-45D9-8831-7BFCEDD63287}"/>
    <dgm:cxn modelId="{4848A3F9-3739-4829-B170-E6F825386FCB}" type="presOf" srcId="{F1ABA9AE-D5F5-4B0B-8F81-2CAE157F2E65}" destId="{D61ADD7F-289A-4E36-B7D9-5BC94DDDC9C9}" srcOrd="0" destOrd="0" presId="urn:microsoft.com/office/officeart/2005/8/layout/radial3"/>
    <dgm:cxn modelId="{B5222249-6A11-4DB9-B449-2B1E543BFF7A}" srcId="{9E44FB3C-B001-4FA9-AC9A-F8B46DC0C51F}" destId="{D04DBE23-12E3-4F97-A4AD-B88C742077FA}" srcOrd="3" destOrd="0" parTransId="{90A9652B-1EDD-41E9-9C74-9B4CE2700B66}" sibTransId="{7E6CD842-8606-4DA4-A846-F789F77BB91A}"/>
    <dgm:cxn modelId="{854E89EC-6671-4459-A9BA-4194DDD8CEF1}" srcId="{9E44FB3C-B001-4FA9-AC9A-F8B46DC0C51F}" destId="{C14AE0C9-696F-4311-9CE1-E915564AE576}" srcOrd="1" destOrd="0" parTransId="{690B87F1-13A2-48C1-9C99-BE25BBE31F18}" sibTransId="{C8E3629B-A582-41B9-9725-C5D442F30F0C}"/>
    <dgm:cxn modelId="{90D6625A-25D9-4E1C-90A3-644686F79481}" type="presOf" srcId="{142AE408-A74C-41BE-99C6-09521F28D27E}" destId="{6607E1F4-FF2C-4DAD-8BDC-C95339DA4D7B}" srcOrd="0" destOrd="0" presId="urn:microsoft.com/office/officeart/2005/8/layout/radial3"/>
    <dgm:cxn modelId="{C39663CA-8891-4AAF-8A5D-CB2E4600076A}" srcId="{9E44FB3C-B001-4FA9-AC9A-F8B46DC0C51F}" destId="{7520CD29-A414-4D30-A7FB-1A52E08F8134}" srcOrd="2" destOrd="0" parTransId="{F5DF16BE-45DD-409B-9AC5-3B850934D5F2}" sibTransId="{D92137DA-CA47-44C5-8253-56B78A8861AD}"/>
    <dgm:cxn modelId="{9A5C5A59-0E8D-4527-9648-103D93ED0182}" type="presOf" srcId="{C14AE0C9-696F-4311-9CE1-E915564AE576}" destId="{9721783D-2252-43AB-9FF6-AF8C0237B6C5}" srcOrd="0" destOrd="0" presId="urn:microsoft.com/office/officeart/2005/8/layout/radial3"/>
    <dgm:cxn modelId="{14469354-922F-4936-88E3-540A9CBC36A9}" type="presOf" srcId="{D04DBE23-12E3-4F97-A4AD-B88C742077FA}" destId="{0F565A90-BB18-480B-91E8-F1759EC5C169}" srcOrd="0" destOrd="0" presId="urn:microsoft.com/office/officeart/2005/8/layout/radial3"/>
    <dgm:cxn modelId="{C5433E40-3BF7-4CCF-8280-ADFA41190915}" type="presParOf" srcId="{6607E1F4-FF2C-4DAD-8BDC-C95339DA4D7B}" destId="{EB8519B6-A1D5-4309-ABD0-CF05DB5F08FC}" srcOrd="0" destOrd="0" presId="urn:microsoft.com/office/officeart/2005/8/layout/radial3"/>
    <dgm:cxn modelId="{DE7F196C-DE8A-48E0-A0B3-3205303CBC75}" type="presParOf" srcId="{EB8519B6-A1D5-4309-ABD0-CF05DB5F08FC}" destId="{B649379C-82D9-4977-AF9B-C00C60AB711F}" srcOrd="0" destOrd="0" presId="urn:microsoft.com/office/officeart/2005/8/layout/radial3"/>
    <dgm:cxn modelId="{F9FA8842-1B8D-417A-B660-30C80D5F9993}" type="presParOf" srcId="{EB8519B6-A1D5-4309-ABD0-CF05DB5F08FC}" destId="{D61ADD7F-289A-4E36-B7D9-5BC94DDDC9C9}" srcOrd="1" destOrd="0" presId="urn:microsoft.com/office/officeart/2005/8/layout/radial3"/>
    <dgm:cxn modelId="{B02291AA-26E6-41B6-B473-4F8C1A5332E0}" type="presParOf" srcId="{EB8519B6-A1D5-4309-ABD0-CF05DB5F08FC}" destId="{9721783D-2252-43AB-9FF6-AF8C0237B6C5}" srcOrd="2" destOrd="0" presId="urn:microsoft.com/office/officeart/2005/8/layout/radial3"/>
    <dgm:cxn modelId="{CB119C6D-EB76-4ABC-8CCF-4D4801EABDAC}" type="presParOf" srcId="{EB8519B6-A1D5-4309-ABD0-CF05DB5F08FC}" destId="{64AE9E2E-4015-4EBA-AACC-654E9BE33301}" srcOrd="3" destOrd="0" presId="urn:microsoft.com/office/officeart/2005/8/layout/radial3"/>
    <dgm:cxn modelId="{053D67C8-BDC6-442A-90B6-B334601C40D0}" type="presParOf" srcId="{EB8519B6-A1D5-4309-ABD0-CF05DB5F08FC}" destId="{0F565A90-BB18-480B-91E8-F1759EC5C169}" srcOrd="4" destOrd="0" presId="urn:microsoft.com/office/officeart/2005/8/layout/radial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2778B8F-02B1-46AB-8D6E-C7010501F0B6}" type="doc">
      <dgm:prSet loTypeId="urn:microsoft.com/office/officeart/2005/8/layout/venn1" loCatId="relationship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zh-CN" altLang="en-US"/>
        </a:p>
      </dgm:t>
    </dgm:pt>
    <dgm:pt modelId="{18C0BBB7-8DFF-4051-AF96-215B2606A915}">
      <dgm:prSet phldrT="[文本]"/>
      <dgm:spPr/>
      <dgm:t>
        <a:bodyPr/>
        <a:lstStyle/>
        <a:p>
          <a:r>
            <a:rPr lang="zh-CN" altLang="en-US" dirty="0" smtClean="0">
              <a:latin typeface="黑体" panose="02010609060101010101" pitchFamily="49" charset="-122"/>
              <a:ea typeface="黑体" panose="02010609060101010101" pitchFamily="49" charset="-122"/>
            </a:rPr>
            <a:t>国家层面</a:t>
          </a:r>
          <a:endParaRPr lang="zh-CN" altLang="en-US" dirty="0"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F6785075-D66B-482B-9BBB-C5AEF0F62106}" type="parTrans" cxnId="{EC77A234-02EB-4C9E-A081-3689671E57B8}">
      <dgm:prSet/>
      <dgm:spPr/>
      <dgm:t>
        <a:bodyPr/>
        <a:lstStyle/>
        <a:p>
          <a:endParaRPr lang="zh-CN" altLang="en-US"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DCC5ED31-6601-4A37-84D2-2762ADB362DA}" type="sibTrans" cxnId="{EC77A234-02EB-4C9E-A081-3689671E57B8}">
      <dgm:prSet/>
      <dgm:spPr/>
      <dgm:t>
        <a:bodyPr/>
        <a:lstStyle/>
        <a:p>
          <a:endParaRPr lang="zh-CN" altLang="en-US"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A713E08B-71C5-4A9C-AFE7-7CC4D1697079}">
      <dgm:prSet phldrT="[文本]"/>
      <dgm:spPr/>
      <dgm:t>
        <a:bodyPr/>
        <a:lstStyle/>
        <a:p>
          <a:r>
            <a:rPr lang="zh-CN" altLang="en-US" dirty="0" smtClean="0">
              <a:latin typeface="黑体" panose="02010609060101010101" pitchFamily="49" charset="-122"/>
              <a:ea typeface="黑体" panose="02010609060101010101" pitchFamily="49" charset="-122"/>
            </a:rPr>
            <a:t>富强、民主、文明、和谐</a:t>
          </a:r>
          <a:endParaRPr lang="zh-CN" altLang="en-US" dirty="0"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446E984F-DB74-4888-83F6-17BB66CE3F5A}" type="parTrans" cxnId="{93868D01-23FE-445E-8BEF-DB81736E117A}">
      <dgm:prSet/>
      <dgm:spPr/>
      <dgm:t>
        <a:bodyPr/>
        <a:lstStyle/>
        <a:p>
          <a:endParaRPr lang="zh-CN" altLang="en-US"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A4FEE67C-CD48-4990-954F-C7EB0DB3626C}" type="sibTrans" cxnId="{93868D01-23FE-445E-8BEF-DB81736E117A}">
      <dgm:prSet/>
      <dgm:spPr/>
      <dgm:t>
        <a:bodyPr/>
        <a:lstStyle/>
        <a:p>
          <a:endParaRPr lang="zh-CN" altLang="en-US"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131B0DB3-ADFA-432A-ACBD-D37C18E99D03}">
      <dgm:prSet phldrT="[文本]"/>
      <dgm:spPr/>
      <dgm:t>
        <a:bodyPr/>
        <a:lstStyle/>
        <a:p>
          <a:r>
            <a:rPr lang="zh-CN" altLang="en-US" dirty="0" smtClean="0">
              <a:latin typeface="黑体" panose="02010609060101010101" pitchFamily="49" charset="-122"/>
              <a:ea typeface="黑体" panose="02010609060101010101" pitchFamily="49" charset="-122"/>
            </a:rPr>
            <a:t>社会层面</a:t>
          </a:r>
          <a:endParaRPr lang="zh-CN" altLang="en-US" dirty="0"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F8719709-FE96-42E9-8C54-BDE0B1107DE7}" type="parTrans" cxnId="{7312B55B-AB6B-4FF1-A0AC-BF1C99870352}">
      <dgm:prSet/>
      <dgm:spPr/>
      <dgm:t>
        <a:bodyPr/>
        <a:lstStyle/>
        <a:p>
          <a:endParaRPr lang="zh-CN" altLang="en-US"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EC88E601-DDC4-4FE8-B030-05A86B2E4E0E}" type="sibTrans" cxnId="{7312B55B-AB6B-4FF1-A0AC-BF1C99870352}">
      <dgm:prSet/>
      <dgm:spPr/>
      <dgm:t>
        <a:bodyPr/>
        <a:lstStyle/>
        <a:p>
          <a:endParaRPr lang="zh-CN" altLang="en-US"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7EEE595A-621B-4068-AA67-95B17B31BE7C}">
      <dgm:prSet phldrT="[文本]"/>
      <dgm:spPr/>
      <dgm:t>
        <a:bodyPr/>
        <a:lstStyle/>
        <a:p>
          <a:r>
            <a:rPr lang="zh-CN" altLang="en-US" dirty="0" smtClean="0">
              <a:latin typeface="黑体" panose="02010609060101010101" pitchFamily="49" charset="-122"/>
              <a:ea typeface="黑体" panose="02010609060101010101" pitchFamily="49" charset="-122"/>
            </a:rPr>
            <a:t>自由、平等、公正、法制</a:t>
          </a:r>
          <a:endParaRPr lang="zh-CN" altLang="en-US" dirty="0"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FA32AF76-9DA0-40B7-8F5F-A89500D092F3}" type="parTrans" cxnId="{A491C136-9DC8-43C0-AC80-ADB8740F4A65}">
      <dgm:prSet/>
      <dgm:spPr/>
      <dgm:t>
        <a:bodyPr/>
        <a:lstStyle/>
        <a:p>
          <a:endParaRPr lang="zh-CN" altLang="en-US"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0DFEEDC8-3C30-4A65-92FC-252C363E5FE6}" type="sibTrans" cxnId="{A491C136-9DC8-43C0-AC80-ADB8740F4A65}">
      <dgm:prSet/>
      <dgm:spPr/>
      <dgm:t>
        <a:bodyPr/>
        <a:lstStyle/>
        <a:p>
          <a:endParaRPr lang="zh-CN" altLang="en-US"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30EB4059-FEAC-4B33-A816-B6E1236E05A0}">
      <dgm:prSet phldrT="[文本]"/>
      <dgm:spPr/>
      <dgm:t>
        <a:bodyPr/>
        <a:lstStyle/>
        <a:p>
          <a:r>
            <a:rPr lang="zh-CN" altLang="en-US" dirty="0" smtClean="0">
              <a:latin typeface="黑体" panose="02010609060101010101" pitchFamily="49" charset="-122"/>
              <a:ea typeface="黑体" panose="02010609060101010101" pitchFamily="49" charset="-122"/>
            </a:rPr>
            <a:t>个人层面</a:t>
          </a:r>
          <a:endParaRPr lang="zh-CN" altLang="en-US" dirty="0"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9157B1C0-B9AE-45F5-BE82-92EC89936F39}" type="parTrans" cxnId="{28FD8F20-A990-40A2-BD59-FC0E46B68713}">
      <dgm:prSet/>
      <dgm:spPr/>
      <dgm:t>
        <a:bodyPr/>
        <a:lstStyle/>
        <a:p>
          <a:endParaRPr lang="zh-CN" altLang="en-US"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D1A95ED0-9300-4374-9CEB-11577DF22C19}" type="sibTrans" cxnId="{28FD8F20-A990-40A2-BD59-FC0E46B68713}">
      <dgm:prSet/>
      <dgm:spPr/>
      <dgm:t>
        <a:bodyPr/>
        <a:lstStyle/>
        <a:p>
          <a:endParaRPr lang="zh-CN" altLang="en-US"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FFE2C74C-B217-45B5-B611-7F95B5693B66}">
      <dgm:prSet phldrT="[文本]"/>
      <dgm:spPr/>
      <dgm:t>
        <a:bodyPr/>
        <a:lstStyle/>
        <a:p>
          <a:r>
            <a:rPr lang="zh-CN" altLang="en-US" dirty="0" smtClean="0">
              <a:latin typeface="黑体" panose="02010609060101010101" pitchFamily="49" charset="-122"/>
              <a:ea typeface="黑体" panose="02010609060101010101" pitchFamily="49" charset="-122"/>
            </a:rPr>
            <a:t>爱国、敬业、诚信、友善</a:t>
          </a:r>
          <a:endParaRPr lang="zh-CN" altLang="en-US" dirty="0"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7901514E-B1E1-4032-8D4E-A796A8D9C760}" type="parTrans" cxnId="{B3EA5A6D-C238-4D0A-8639-952DCB701DA1}">
      <dgm:prSet/>
      <dgm:spPr/>
      <dgm:t>
        <a:bodyPr/>
        <a:lstStyle/>
        <a:p>
          <a:endParaRPr lang="zh-CN" altLang="en-US"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F9FD70F2-D538-429C-A58F-2F6739B7F5BF}" type="sibTrans" cxnId="{B3EA5A6D-C238-4D0A-8639-952DCB701DA1}">
      <dgm:prSet/>
      <dgm:spPr/>
      <dgm:t>
        <a:bodyPr/>
        <a:lstStyle/>
        <a:p>
          <a:endParaRPr lang="zh-CN" altLang="en-US"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AC249E91-E7FB-44E7-87B5-0E4444E6711B}" type="pres">
      <dgm:prSet presAssocID="{B2778B8F-02B1-46AB-8D6E-C7010501F0B6}" presName="compositeShape" presStyleCnt="0">
        <dgm:presLayoutVars>
          <dgm:chMax val="7"/>
          <dgm:dir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CF5C616E-6613-467A-B296-CAF241BF5ABB}" type="pres">
      <dgm:prSet presAssocID="{18C0BBB7-8DFF-4051-AF96-215B2606A915}" presName="circ1" presStyleLbl="vennNode1" presStyleIdx="0" presStyleCnt="3"/>
      <dgm:spPr/>
      <dgm:t>
        <a:bodyPr/>
        <a:lstStyle/>
        <a:p>
          <a:endParaRPr lang="zh-CN" altLang="en-US"/>
        </a:p>
      </dgm:t>
    </dgm:pt>
    <dgm:pt modelId="{2D227BFB-C556-438C-96C0-176CA9704EC8}" type="pres">
      <dgm:prSet presAssocID="{18C0BBB7-8DFF-4051-AF96-215B2606A915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FAB3DD14-C33D-491F-99B6-678611BA9AF8}" type="pres">
      <dgm:prSet presAssocID="{131B0DB3-ADFA-432A-ACBD-D37C18E99D03}" presName="circ2" presStyleLbl="vennNode1" presStyleIdx="1" presStyleCnt="3"/>
      <dgm:spPr/>
      <dgm:t>
        <a:bodyPr/>
        <a:lstStyle/>
        <a:p>
          <a:endParaRPr lang="zh-CN" altLang="en-US"/>
        </a:p>
      </dgm:t>
    </dgm:pt>
    <dgm:pt modelId="{A27E1922-80F6-45B1-AEAD-CD4A326E3AF8}" type="pres">
      <dgm:prSet presAssocID="{131B0DB3-ADFA-432A-ACBD-D37C18E99D03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1D409015-FDD0-41ED-B772-23C7BDF66AF6}" type="pres">
      <dgm:prSet presAssocID="{30EB4059-FEAC-4B33-A816-B6E1236E05A0}" presName="circ3" presStyleLbl="vennNode1" presStyleIdx="2" presStyleCnt="3"/>
      <dgm:spPr/>
      <dgm:t>
        <a:bodyPr/>
        <a:lstStyle/>
        <a:p>
          <a:endParaRPr lang="zh-CN" altLang="en-US"/>
        </a:p>
      </dgm:t>
    </dgm:pt>
    <dgm:pt modelId="{A4DF3550-5DED-499F-9930-F4724D3E74F0}" type="pres">
      <dgm:prSet presAssocID="{30EB4059-FEAC-4B33-A816-B6E1236E05A0}" presName="circ3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0016EBAC-0FBB-409C-814D-2D439F54310C}" type="presOf" srcId="{FFE2C74C-B217-45B5-B611-7F95B5693B66}" destId="{A4DF3550-5DED-499F-9930-F4724D3E74F0}" srcOrd="0" destOrd="1" presId="urn:microsoft.com/office/officeart/2005/8/layout/venn1"/>
    <dgm:cxn modelId="{28FD8F20-A990-40A2-BD59-FC0E46B68713}" srcId="{B2778B8F-02B1-46AB-8D6E-C7010501F0B6}" destId="{30EB4059-FEAC-4B33-A816-B6E1236E05A0}" srcOrd="2" destOrd="0" parTransId="{9157B1C0-B9AE-45F5-BE82-92EC89936F39}" sibTransId="{D1A95ED0-9300-4374-9CEB-11577DF22C19}"/>
    <dgm:cxn modelId="{14929E73-4D87-4214-9EDF-DA913DCA7250}" type="presOf" srcId="{18C0BBB7-8DFF-4051-AF96-215B2606A915}" destId="{2D227BFB-C556-438C-96C0-176CA9704EC8}" srcOrd="0" destOrd="0" presId="urn:microsoft.com/office/officeart/2005/8/layout/venn1"/>
    <dgm:cxn modelId="{65F505BF-EB47-437B-9D04-A593F628DC2A}" type="presOf" srcId="{7EEE595A-621B-4068-AA67-95B17B31BE7C}" destId="{FAB3DD14-C33D-491F-99B6-678611BA9AF8}" srcOrd="1" destOrd="1" presId="urn:microsoft.com/office/officeart/2005/8/layout/venn1"/>
    <dgm:cxn modelId="{A491C136-9DC8-43C0-AC80-ADB8740F4A65}" srcId="{131B0DB3-ADFA-432A-ACBD-D37C18E99D03}" destId="{7EEE595A-621B-4068-AA67-95B17B31BE7C}" srcOrd="0" destOrd="0" parTransId="{FA32AF76-9DA0-40B7-8F5F-A89500D092F3}" sibTransId="{0DFEEDC8-3C30-4A65-92FC-252C363E5FE6}"/>
    <dgm:cxn modelId="{5CE93B15-7DEC-4E45-B6CF-CC7421838327}" type="presOf" srcId="{30EB4059-FEAC-4B33-A816-B6E1236E05A0}" destId="{1D409015-FDD0-41ED-B772-23C7BDF66AF6}" srcOrd="1" destOrd="0" presId="urn:microsoft.com/office/officeart/2005/8/layout/venn1"/>
    <dgm:cxn modelId="{D8AFAA09-5F56-46C2-87E4-0365A6A31E34}" type="presOf" srcId="{18C0BBB7-8DFF-4051-AF96-215B2606A915}" destId="{CF5C616E-6613-467A-B296-CAF241BF5ABB}" srcOrd="1" destOrd="0" presId="urn:microsoft.com/office/officeart/2005/8/layout/venn1"/>
    <dgm:cxn modelId="{30C00370-8865-4920-AADE-44E4EC9A2E41}" type="presOf" srcId="{A713E08B-71C5-4A9C-AFE7-7CC4D1697079}" destId="{CF5C616E-6613-467A-B296-CAF241BF5ABB}" srcOrd="1" destOrd="1" presId="urn:microsoft.com/office/officeart/2005/8/layout/venn1"/>
    <dgm:cxn modelId="{6C348BDE-1653-480A-AC23-07EB868B6B4E}" type="presOf" srcId="{131B0DB3-ADFA-432A-ACBD-D37C18E99D03}" destId="{FAB3DD14-C33D-491F-99B6-678611BA9AF8}" srcOrd="1" destOrd="0" presId="urn:microsoft.com/office/officeart/2005/8/layout/venn1"/>
    <dgm:cxn modelId="{93868D01-23FE-445E-8BEF-DB81736E117A}" srcId="{18C0BBB7-8DFF-4051-AF96-215B2606A915}" destId="{A713E08B-71C5-4A9C-AFE7-7CC4D1697079}" srcOrd="0" destOrd="0" parTransId="{446E984F-DB74-4888-83F6-17BB66CE3F5A}" sibTransId="{A4FEE67C-CD48-4990-954F-C7EB0DB3626C}"/>
    <dgm:cxn modelId="{EE1CC872-7579-4A6E-9DB7-3D09517D5D4A}" type="presOf" srcId="{30EB4059-FEAC-4B33-A816-B6E1236E05A0}" destId="{A4DF3550-5DED-499F-9930-F4724D3E74F0}" srcOrd="0" destOrd="0" presId="urn:microsoft.com/office/officeart/2005/8/layout/venn1"/>
    <dgm:cxn modelId="{9DFAC09B-1201-464B-80A0-34B749010336}" type="presOf" srcId="{131B0DB3-ADFA-432A-ACBD-D37C18E99D03}" destId="{A27E1922-80F6-45B1-AEAD-CD4A326E3AF8}" srcOrd="0" destOrd="0" presId="urn:microsoft.com/office/officeart/2005/8/layout/venn1"/>
    <dgm:cxn modelId="{18BD73AA-7043-4041-8605-66C743B104E1}" type="presOf" srcId="{7EEE595A-621B-4068-AA67-95B17B31BE7C}" destId="{A27E1922-80F6-45B1-AEAD-CD4A326E3AF8}" srcOrd="0" destOrd="1" presId="urn:microsoft.com/office/officeart/2005/8/layout/venn1"/>
    <dgm:cxn modelId="{748BCED8-B1A2-4A22-90EB-CEC07F33CEEE}" type="presOf" srcId="{FFE2C74C-B217-45B5-B611-7F95B5693B66}" destId="{1D409015-FDD0-41ED-B772-23C7BDF66AF6}" srcOrd="1" destOrd="1" presId="urn:microsoft.com/office/officeart/2005/8/layout/venn1"/>
    <dgm:cxn modelId="{B3EA5A6D-C238-4D0A-8639-952DCB701DA1}" srcId="{30EB4059-FEAC-4B33-A816-B6E1236E05A0}" destId="{FFE2C74C-B217-45B5-B611-7F95B5693B66}" srcOrd="0" destOrd="0" parTransId="{7901514E-B1E1-4032-8D4E-A796A8D9C760}" sibTransId="{F9FD70F2-D538-429C-A58F-2F6739B7F5BF}"/>
    <dgm:cxn modelId="{5F5BDF3C-0D2A-43DD-9381-16491349F505}" type="presOf" srcId="{B2778B8F-02B1-46AB-8D6E-C7010501F0B6}" destId="{AC249E91-E7FB-44E7-87B5-0E4444E6711B}" srcOrd="0" destOrd="0" presId="urn:microsoft.com/office/officeart/2005/8/layout/venn1"/>
    <dgm:cxn modelId="{EC77A234-02EB-4C9E-A081-3689671E57B8}" srcId="{B2778B8F-02B1-46AB-8D6E-C7010501F0B6}" destId="{18C0BBB7-8DFF-4051-AF96-215B2606A915}" srcOrd="0" destOrd="0" parTransId="{F6785075-D66B-482B-9BBB-C5AEF0F62106}" sibTransId="{DCC5ED31-6601-4A37-84D2-2762ADB362DA}"/>
    <dgm:cxn modelId="{F8764408-A8BF-45CA-8416-6090A3E58E54}" type="presOf" srcId="{A713E08B-71C5-4A9C-AFE7-7CC4D1697079}" destId="{2D227BFB-C556-438C-96C0-176CA9704EC8}" srcOrd="0" destOrd="1" presId="urn:microsoft.com/office/officeart/2005/8/layout/venn1"/>
    <dgm:cxn modelId="{7312B55B-AB6B-4FF1-A0AC-BF1C99870352}" srcId="{B2778B8F-02B1-46AB-8D6E-C7010501F0B6}" destId="{131B0DB3-ADFA-432A-ACBD-D37C18E99D03}" srcOrd="1" destOrd="0" parTransId="{F8719709-FE96-42E9-8C54-BDE0B1107DE7}" sibTransId="{EC88E601-DDC4-4FE8-B030-05A86B2E4E0E}"/>
    <dgm:cxn modelId="{16832AD6-C451-4F06-B13E-045C05AADAC4}" type="presParOf" srcId="{AC249E91-E7FB-44E7-87B5-0E4444E6711B}" destId="{CF5C616E-6613-467A-B296-CAF241BF5ABB}" srcOrd="0" destOrd="0" presId="urn:microsoft.com/office/officeart/2005/8/layout/venn1"/>
    <dgm:cxn modelId="{65544FDC-A668-4B2B-A3F1-736E688DC115}" type="presParOf" srcId="{AC249E91-E7FB-44E7-87B5-0E4444E6711B}" destId="{2D227BFB-C556-438C-96C0-176CA9704EC8}" srcOrd="1" destOrd="0" presId="urn:microsoft.com/office/officeart/2005/8/layout/venn1"/>
    <dgm:cxn modelId="{9139FD44-4C37-40D6-87D9-262A84444477}" type="presParOf" srcId="{AC249E91-E7FB-44E7-87B5-0E4444E6711B}" destId="{FAB3DD14-C33D-491F-99B6-678611BA9AF8}" srcOrd="2" destOrd="0" presId="urn:microsoft.com/office/officeart/2005/8/layout/venn1"/>
    <dgm:cxn modelId="{8B5632B6-A23F-4182-80E0-6E386BE51C5B}" type="presParOf" srcId="{AC249E91-E7FB-44E7-87B5-0E4444E6711B}" destId="{A27E1922-80F6-45B1-AEAD-CD4A326E3AF8}" srcOrd="3" destOrd="0" presId="urn:microsoft.com/office/officeart/2005/8/layout/venn1"/>
    <dgm:cxn modelId="{E7B484EE-2486-463A-AF93-9D6C6AAC4EB8}" type="presParOf" srcId="{AC249E91-E7FB-44E7-87B5-0E4444E6711B}" destId="{1D409015-FDD0-41ED-B772-23C7BDF66AF6}" srcOrd="4" destOrd="0" presId="urn:microsoft.com/office/officeart/2005/8/layout/venn1"/>
    <dgm:cxn modelId="{3A47EDC4-5896-484C-87E8-954E54F0C61F}" type="presParOf" srcId="{AC249E91-E7FB-44E7-87B5-0E4444E6711B}" destId="{A4DF3550-5DED-499F-9930-F4724D3E74F0}" srcOrd="5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6EB98AF-DC5D-4AAF-963F-0D5FCF1021B5}">
      <dsp:nvSpPr>
        <dsp:cNvPr id="0" name=""/>
        <dsp:cNvSpPr/>
      </dsp:nvSpPr>
      <dsp:spPr>
        <a:xfrm>
          <a:off x="4086976" y="1837224"/>
          <a:ext cx="2891565" cy="50184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50920"/>
              </a:lnTo>
              <a:lnTo>
                <a:pt x="2891565" y="250920"/>
              </a:lnTo>
              <a:lnTo>
                <a:pt x="2891565" y="501841"/>
              </a:lnTo>
            </a:path>
          </a:pathLst>
        </a:custGeom>
        <a:noFill/>
        <a:ln w="254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693D92D-F84D-45D1-8D70-42541A8ED939}">
      <dsp:nvSpPr>
        <dsp:cNvPr id="0" name=""/>
        <dsp:cNvSpPr/>
      </dsp:nvSpPr>
      <dsp:spPr>
        <a:xfrm>
          <a:off x="4041256" y="1837224"/>
          <a:ext cx="91440" cy="501841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501841"/>
              </a:lnTo>
            </a:path>
          </a:pathLst>
        </a:custGeom>
        <a:noFill/>
        <a:ln w="254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96F50B2-2F6A-4F14-9398-3E53278F80C6}">
      <dsp:nvSpPr>
        <dsp:cNvPr id="0" name=""/>
        <dsp:cNvSpPr/>
      </dsp:nvSpPr>
      <dsp:spPr>
        <a:xfrm>
          <a:off x="1195410" y="1837224"/>
          <a:ext cx="2891565" cy="501841"/>
        </a:xfrm>
        <a:custGeom>
          <a:avLst/>
          <a:gdLst/>
          <a:ahLst/>
          <a:cxnLst/>
          <a:rect l="0" t="0" r="0" b="0"/>
          <a:pathLst>
            <a:path>
              <a:moveTo>
                <a:pt x="2891565" y="0"/>
              </a:moveTo>
              <a:lnTo>
                <a:pt x="2891565" y="250920"/>
              </a:lnTo>
              <a:lnTo>
                <a:pt x="0" y="250920"/>
              </a:lnTo>
              <a:lnTo>
                <a:pt x="0" y="501841"/>
              </a:lnTo>
            </a:path>
          </a:pathLst>
        </a:custGeom>
        <a:noFill/>
        <a:ln w="254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F6E5C92-7098-4DDF-AF91-8356EE257CE1}">
      <dsp:nvSpPr>
        <dsp:cNvPr id="0" name=""/>
        <dsp:cNvSpPr/>
      </dsp:nvSpPr>
      <dsp:spPr>
        <a:xfrm>
          <a:off x="3489545" y="642362"/>
          <a:ext cx="1194861" cy="1194861"/>
        </a:xfrm>
        <a:prstGeom prst="arc">
          <a:avLst>
            <a:gd name="adj1" fmla="val 13200000"/>
            <a:gd name="adj2" fmla="val 19200000"/>
          </a:avLst>
        </a:prstGeom>
        <a:noFill/>
        <a:ln w="254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97F93A1-3ED4-469B-AA47-8FACF66607EB}">
      <dsp:nvSpPr>
        <dsp:cNvPr id="0" name=""/>
        <dsp:cNvSpPr/>
      </dsp:nvSpPr>
      <dsp:spPr>
        <a:xfrm>
          <a:off x="3489545" y="642362"/>
          <a:ext cx="1194861" cy="1194861"/>
        </a:xfrm>
        <a:prstGeom prst="arc">
          <a:avLst>
            <a:gd name="adj1" fmla="val 2400000"/>
            <a:gd name="adj2" fmla="val 8400000"/>
          </a:avLst>
        </a:prstGeom>
        <a:noFill/>
        <a:ln w="254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6293B01-D140-4061-B4D8-7FFA03FFDD94}">
      <dsp:nvSpPr>
        <dsp:cNvPr id="0" name=""/>
        <dsp:cNvSpPr/>
      </dsp:nvSpPr>
      <dsp:spPr>
        <a:xfrm>
          <a:off x="2892114" y="857437"/>
          <a:ext cx="2389723" cy="764711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400" kern="1200" dirty="0" smtClean="0">
              <a:latin typeface="黑体" panose="02010609060101010101" pitchFamily="49" charset="-122"/>
              <a:ea typeface="黑体" panose="02010609060101010101" pitchFamily="49" charset="-122"/>
            </a:rPr>
            <a:t>目录</a:t>
          </a:r>
          <a:endParaRPr lang="zh-CN" altLang="en-US" sz="2400" kern="1200" dirty="0">
            <a:latin typeface="黑体" panose="02010609060101010101" pitchFamily="49" charset="-122"/>
            <a:ea typeface="黑体" panose="02010609060101010101" pitchFamily="49" charset="-122"/>
          </a:endParaRPr>
        </a:p>
      </dsp:txBody>
      <dsp:txXfrm>
        <a:off x="2892114" y="857437"/>
        <a:ext cx="2389723" cy="764711"/>
      </dsp:txXfrm>
    </dsp:sp>
    <dsp:sp modelId="{5D3FC6C7-B8C3-4B39-B9C7-8254548D2EFB}">
      <dsp:nvSpPr>
        <dsp:cNvPr id="0" name=""/>
        <dsp:cNvSpPr/>
      </dsp:nvSpPr>
      <dsp:spPr>
        <a:xfrm>
          <a:off x="597979" y="2339065"/>
          <a:ext cx="1194861" cy="1194861"/>
        </a:xfrm>
        <a:prstGeom prst="arc">
          <a:avLst>
            <a:gd name="adj1" fmla="val 13200000"/>
            <a:gd name="adj2" fmla="val 19200000"/>
          </a:avLst>
        </a:prstGeom>
        <a:noFill/>
        <a:ln w="254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33FEDB7-66A0-45CB-82D3-CD86ABC147E2}">
      <dsp:nvSpPr>
        <dsp:cNvPr id="0" name=""/>
        <dsp:cNvSpPr/>
      </dsp:nvSpPr>
      <dsp:spPr>
        <a:xfrm>
          <a:off x="597979" y="2339065"/>
          <a:ext cx="1194861" cy="1194861"/>
        </a:xfrm>
        <a:prstGeom prst="arc">
          <a:avLst>
            <a:gd name="adj1" fmla="val 2400000"/>
            <a:gd name="adj2" fmla="val 8400000"/>
          </a:avLst>
        </a:prstGeom>
        <a:noFill/>
        <a:ln w="254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7029542-C845-441B-9A28-2341D87AB2DA}">
      <dsp:nvSpPr>
        <dsp:cNvPr id="0" name=""/>
        <dsp:cNvSpPr/>
      </dsp:nvSpPr>
      <dsp:spPr>
        <a:xfrm>
          <a:off x="548" y="2554141"/>
          <a:ext cx="2389723" cy="764711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400" b="1" kern="1200" smtClean="0">
              <a:latin typeface="黑体" panose="02010609060101010101" pitchFamily="49" charset="-122"/>
              <a:ea typeface="黑体" panose="02010609060101010101" pitchFamily="49" charset="-122"/>
            </a:rPr>
            <a:t>当代大学生价值观之表象</a:t>
          </a:r>
          <a:endParaRPr lang="zh-CN" altLang="en-US" sz="2400" kern="1200" dirty="0">
            <a:latin typeface="黑体" panose="02010609060101010101" pitchFamily="49" charset="-122"/>
            <a:ea typeface="黑体" panose="02010609060101010101" pitchFamily="49" charset="-122"/>
          </a:endParaRPr>
        </a:p>
      </dsp:txBody>
      <dsp:txXfrm>
        <a:off x="548" y="2554141"/>
        <a:ext cx="2389723" cy="764711"/>
      </dsp:txXfrm>
    </dsp:sp>
    <dsp:sp modelId="{22323280-186F-433C-AFA7-1965B246A699}">
      <dsp:nvSpPr>
        <dsp:cNvPr id="0" name=""/>
        <dsp:cNvSpPr/>
      </dsp:nvSpPr>
      <dsp:spPr>
        <a:xfrm>
          <a:off x="3489545" y="2339065"/>
          <a:ext cx="1194861" cy="1194861"/>
        </a:xfrm>
        <a:prstGeom prst="arc">
          <a:avLst>
            <a:gd name="adj1" fmla="val 13200000"/>
            <a:gd name="adj2" fmla="val 19200000"/>
          </a:avLst>
        </a:prstGeom>
        <a:noFill/>
        <a:ln w="254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348D3E6-1EFD-4A2C-BC5A-C035017C79B2}">
      <dsp:nvSpPr>
        <dsp:cNvPr id="0" name=""/>
        <dsp:cNvSpPr/>
      </dsp:nvSpPr>
      <dsp:spPr>
        <a:xfrm>
          <a:off x="3489545" y="2339065"/>
          <a:ext cx="1194861" cy="1194861"/>
        </a:xfrm>
        <a:prstGeom prst="arc">
          <a:avLst>
            <a:gd name="adj1" fmla="val 2400000"/>
            <a:gd name="adj2" fmla="val 8400000"/>
          </a:avLst>
        </a:prstGeom>
        <a:noFill/>
        <a:ln w="254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2FC3261-37F7-4EE0-AE6A-AD25D24036D7}">
      <dsp:nvSpPr>
        <dsp:cNvPr id="0" name=""/>
        <dsp:cNvSpPr/>
      </dsp:nvSpPr>
      <dsp:spPr>
        <a:xfrm>
          <a:off x="2892114" y="2554141"/>
          <a:ext cx="2389723" cy="764711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400" b="1" kern="1200" smtClean="0">
              <a:latin typeface="黑体" panose="02010609060101010101" pitchFamily="49" charset="-122"/>
              <a:ea typeface="黑体" panose="02010609060101010101" pitchFamily="49" charset="-122"/>
            </a:rPr>
            <a:t>树立社会主义核心价值观</a:t>
          </a:r>
          <a:endParaRPr lang="zh-CN" altLang="en-US" sz="2400" kern="1200" dirty="0">
            <a:latin typeface="黑体" panose="02010609060101010101" pitchFamily="49" charset="-122"/>
            <a:ea typeface="黑体" panose="02010609060101010101" pitchFamily="49" charset="-122"/>
          </a:endParaRPr>
        </a:p>
      </dsp:txBody>
      <dsp:txXfrm>
        <a:off x="2892114" y="2554141"/>
        <a:ext cx="2389723" cy="764711"/>
      </dsp:txXfrm>
    </dsp:sp>
    <dsp:sp modelId="{2B5C2762-BBB6-4F47-9876-6F6C332094C1}">
      <dsp:nvSpPr>
        <dsp:cNvPr id="0" name=""/>
        <dsp:cNvSpPr/>
      </dsp:nvSpPr>
      <dsp:spPr>
        <a:xfrm>
          <a:off x="6381111" y="2339065"/>
          <a:ext cx="1194861" cy="1194861"/>
        </a:xfrm>
        <a:prstGeom prst="arc">
          <a:avLst>
            <a:gd name="adj1" fmla="val 13200000"/>
            <a:gd name="adj2" fmla="val 19200000"/>
          </a:avLst>
        </a:prstGeom>
        <a:noFill/>
        <a:ln w="254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232F93B-4C93-4371-90A4-8FEED9BCC641}">
      <dsp:nvSpPr>
        <dsp:cNvPr id="0" name=""/>
        <dsp:cNvSpPr/>
      </dsp:nvSpPr>
      <dsp:spPr>
        <a:xfrm>
          <a:off x="6381111" y="2339065"/>
          <a:ext cx="1194861" cy="1194861"/>
        </a:xfrm>
        <a:prstGeom prst="arc">
          <a:avLst>
            <a:gd name="adj1" fmla="val 2400000"/>
            <a:gd name="adj2" fmla="val 8400000"/>
          </a:avLst>
        </a:prstGeom>
        <a:noFill/>
        <a:ln w="254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3DC0CF2-D9DC-4F8A-AAED-D73E8C5BF7DE}">
      <dsp:nvSpPr>
        <dsp:cNvPr id="0" name=""/>
        <dsp:cNvSpPr/>
      </dsp:nvSpPr>
      <dsp:spPr>
        <a:xfrm>
          <a:off x="5783680" y="2554141"/>
          <a:ext cx="2389723" cy="764711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400" b="1" kern="1200" smtClean="0">
              <a:latin typeface="黑体" panose="02010609060101010101" pitchFamily="49" charset="-122"/>
              <a:ea typeface="黑体" panose="02010609060101010101" pitchFamily="49" charset="-122"/>
            </a:rPr>
            <a:t>大学生如何践行社会主义价值观</a:t>
          </a:r>
          <a:endParaRPr lang="zh-CN" altLang="en-US" sz="2400" kern="1200" dirty="0">
            <a:latin typeface="黑体" panose="02010609060101010101" pitchFamily="49" charset="-122"/>
            <a:ea typeface="黑体" panose="02010609060101010101" pitchFamily="49" charset="-122"/>
          </a:endParaRPr>
        </a:p>
      </dsp:txBody>
      <dsp:txXfrm>
        <a:off x="5783680" y="2554141"/>
        <a:ext cx="2389723" cy="76471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649379C-82D9-4977-AF9B-C00C60AB711F}">
      <dsp:nvSpPr>
        <dsp:cNvPr id="0" name=""/>
        <dsp:cNvSpPr/>
      </dsp:nvSpPr>
      <dsp:spPr>
        <a:xfrm>
          <a:off x="1920875" y="904875"/>
          <a:ext cx="2254249" cy="2254249"/>
        </a:xfrm>
        <a:prstGeom prst="ellipse">
          <a:avLst/>
        </a:prstGeom>
        <a:gradFill rotWithShape="0">
          <a:gsLst>
            <a:gs pos="0">
              <a:schemeClr val="lt1">
                <a:alpha val="50000"/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alpha val="50000"/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alpha val="50000"/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36830" tIns="36830" rIns="36830" bIns="3683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900" kern="1200" dirty="0" smtClean="0">
              <a:latin typeface="黑体" panose="02010609060101010101" pitchFamily="49" charset="-122"/>
              <a:ea typeface="黑体" panose="02010609060101010101" pitchFamily="49" charset="-122"/>
            </a:rPr>
            <a:t>践行社会主义核心价值观</a:t>
          </a:r>
          <a:endParaRPr lang="zh-CN" altLang="en-US" sz="2900" kern="1200" dirty="0">
            <a:latin typeface="黑体" panose="02010609060101010101" pitchFamily="49" charset="-122"/>
            <a:ea typeface="黑体" panose="02010609060101010101" pitchFamily="49" charset="-122"/>
          </a:endParaRPr>
        </a:p>
      </dsp:txBody>
      <dsp:txXfrm>
        <a:off x="2251002" y="1235002"/>
        <a:ext cx="1593995" cy="1593995"/>
      </dsp:txXfrm>
    </dsp:sp>
    <dsp:sp modelId="{D61ADD7F-289A-4E36-B7D9-5BC94DDDC9C9}">
      <dsp:nvSpPr>
        <dsp:cNvPr id="0" name=""/>
        <dsp:cNvSpPr/>
      </dsp:nvSpPr>
      <dsp:spPr>
        <a:xfrm>
          <a:off x="2484437" y="402"/>
          <a:ext cx="1127124" cy="1127124"/>
        </a:xfrm>
        <a:prstGeom prst="ellipse">
          <a:avLst/>
        </a:prstGeom>
        <a:gradFill rotWithShape="0">
          <a:gsLst>
            <a:gs pos="0">
              <a:schemeClr val="lt1">
                <a:alpha val="50000"/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alpha val="50000"/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alpha val="50000"/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800" b="1" kern="1200" dirty="0" smtClean="0">
              <a:latin typeface="黑体" panose="02010609060101010101" pitchFamily="49" charset="-122"/>
              <a:ea typeface="黑体" panose="02010609060101010101" pitchFamily="49" charset="-122"/>
              <a:sym typeface="+mn-ea"/>
            </a:rPr>
            <a:t>修德</a:t>
          </a:r>
          <a:endParaRPr lang="zh-CN" altLang="en-US" sz="2800" kern="1200" dirty="0">
            <a:latin typeface="黑体" panose="02010609060101010101" pitchFamily="49" charset="-122"/>
            <a:ea typeface="黑体" panose="02010609060101010101" pitchFamily="49" charset="-122"/>
          </a:endParaRPr>
        </a:p>
      </dsp:txBody>
      <dsp:txXfrm>
        <a:off x="2649500" y="165465"/>
        <a:ext cx="796998" cy="796998"/>
      </dsp:txXfrm>
    </dsp:sp>
    <dsp:sp modelId="{9721783D-2252-43AB-9FF6-AF8C0237B6C5}">
      <dsp:nvSpPr>
        <dsp:cNvPr id="0" name=""/>
        <dsp:cNvSpPr/>
      </dsp:nvSpPr>
      <dsp:spPr>
        <a:xfrm>
          <a:off x="3952472" y="1468437"/>
          <a:ext cx="1127124" cy="1127124"/>
        </a:xfrm>
        <a:prstGeom prst="ellipse">
          <a:avLst/>
        </a:prstGeom>
        <a:gradFill rotWithShape="0">
          <a:gsLst>
            <a:gs pos="0">
              <a:schemeClr val="lt1">
                <a:alpha val="50000"/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alpha val="50000"/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alpha val="50000"/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800" b="1" kern="1200" smtClean="0">
              <a:latin typeface="黑体" panose="02010609060101010101" pitchFamily="49" charset="-122"/>
              <a:ea typeface="黑体" panose="02010609060101010101" pitchFamily="49" charset="-122"/>
              <a:sym typeface="+mn-ea"/>
            </a:rPr>
            <a:t>笃实</a:t>
          </a:r>
          <a:endParaRPr lang="zh-CN" altLang="en-US" sz="2800" kern="1200" dirty="0">
            <a:latin typeface="黑体" panose="02010609060101010101" pitchFamily="49" charset="-122"/>
            <a:ea typeface="黑体" panose="02010609060101010101" pitchFamily="49" charset="-122"/>
          </a:endParaRPr>
        </a:p>
      </dsp:txBody>
      <dsp:txXfrm>
        <a:off x="4117535" y="1633500"/>
        <a:ext cx="796998" cy="796998"/>
      </dsp:txXfrm>
    </dsp:sp>
    <dsp:sp modelId="{64AE9E2E-4015-4EBA-AACC-654E9BE33301}">
      <dsp:nvSpPr>
        <dsp:cNvPr id="0" name=""/>
        <dsp:cNvSpPr/>
      </dsp:nvSpPr>
      <dsp:spPr>
        <a:xfrm>
          <a:off x="2484437" y="2936472"/>
          <a:ext cx="1127124" cy="1127124"/>
        </a:xfrm>
        <a:prstGeom prst="ellipse">
          <a:avLst/>
        </a:prstGeom>
        <a:gradFill rotWithShape="0">
          <a:gsLst>
            <a:gs pos="0">
              <a:schemeClr val="lt1">
                <a:alpha val="50000"/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alpha val="50000"/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alpha val="50000"/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800" b="1" kern="1200" smtClean="0">
              <a:latin typeface="黑体" panose="02010609060101010101" pitchFamily="49" charset="-122"/>
              <a:ea typeface="黑体" panose="02010609060101010101" pitchFamily="49" charset="-122"/>
              <a:sym typeface="+mn-ea"/>
            </a:rPr>
            <a:t>笃实</a:t>
          </a:r>
          <a:endParaRPr lang="zh-CN" altLang="en-US" sz="2800" kern="1200" dirty="0">
            <a:latin typeface="黑体" panose="02010609060101010101" pitchFamily="49" charset="-122"/>
            <a:ea typeface="黑体" panose="02010609060101010101" pitchFamily="49" charset="-122"/>
          </a:endParaRPr>
        </a:p>
      </dsp:txBody>
      <dsp:txXfrm>
        <a:off x="2649500" y="3101535"/>
        <a:ext cx="796998" cy="796998"/>
      </dsp:txXfrm>
    </dsp:sp>
    <dsp:sp modelId="{0F565A90-BB18-480B-91E8-F1759EC5C169}">
      <dsp:nvSpPr>
        <dsp:cNvPr id="0" name=""/>
        <dsp:cNvSpPr/>
      </dsp:nvSpPr>
      <dsp:spPr>
        <a:xfrm>
          <a:off x="1016402" y="1468437"/>
          <a:ext cx="1127124" cy="1127124"/>
        </a:xfrm>
        <a:prstGeom prst="ellipse">
          <a:avLst/>
        </a:prstGeom>
        <a:gradFill rotWithShape="0">
          <a:gsLst>
            <a:gs pos="0">
              <a:schemeClr val="lt1">
                <a:alpha val="50000"/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alpha val="50000"/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alpha val="50000"/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800" kern="1200" dirty="0" smtClean="0">
              <a:latin typeface="黑体" panose="02010609060101010101" pitchFamily="49" charset="-122"/>
              <a:ea typeface="黑体" panose="02010609060101010101" pitchFamily="49" charset="-122"/>
            </a:rPr>
            <a:t>勤学</a:t>
          </a:r>
          <a:endParaRPr lang="zh-CN" altLang="en-US" sz="2800" kern="1200" dirty="0">
            <a:latin typeface="黑体" panose="02010609060101010101" pitchFamily="49" charset="-122"/>
            <a:ea typeface="黑体" panose="02010609060101010101" pitchFamily="49" charset="-122"/>
          </a:endParaRPr>
        </a:p>
      </dsp:txBody>
      <dsp:txXfrm>
        <a:off x="1181465" y="1633500"/>
        <a:ext cx="796998" cy="79699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F5C616E-6613-467A-B296-CAF241BF5ABB}">
      <dsp:nvSpPr>
        <dsp:cNvPr id="0" name=""/>
        <dsp:cNvSpPr/>
      </dsp:nvSpPr>
      <dsp:spPr>
        <a:xfrm>
          <a:off x="1924706" y="41312"/>
          <a:ext cx="1982992" cy="1982992"/>
        </a:xfrm>
        <a:prstGeom prst="ellipse">
          <a:avLst/>
        </a:prstGeom>
        <a:solidFill>
          <a:schemeClr val="l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1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000" kern="1200" dirty="0" smtClean="0">
              <a:latin typeface="黑体" panose="02010609060101010101" pitchFamily="49" charset="-122"/>
              <a:ea typeface="黑体" panose="02010609060101010101" pitchFamily="49" charset="-122"/>
            </a:rPr>
            <a:t>国家层面</a:t>
          </a:r>
          <a:endParaRPr lang="zh-CN" altLang="en-US" sz="2000" kern="1200" dirty="0">
            <a:latin typeface="黑体" panose="02010609060101010101" pitchFamily="49" charset="-122"/>
            <a:ea typeface="黑体" panose="02010609060101010101" pitchFamily="49" charset="-122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CN" altLang="en-US" sz="1600" kern="1200" dirty="0" smtClean="0">
              <a:latin typeface="黑体" panose="02010609060101010101" pitchFamily="49" charset="-122"/>
              <a:ea typeface="黑体" panose="02010609060101010101" pitchFamily="49" charset="-122"/>
            </a:rPr>
            <a:t>富强、民主、文明、和谐</a:t>
          </a:r>
          <a:endParaRPr lang="zh-CN" altLang="en-US" sz="1600" kern="1200" dirty="0">
            <a:latin typeface="黑体" panose="02010609060101010101" pitchFamily="49" charset="-122"/>
            <a:ea typeface="黑体" panose="02010609060101010101" pitchFamily="49" charset="-122"/>
          </a:endParaRPr>
        </a:p>
      </dsp:txBody>
      <dsp:txXfrm>
        <a:off x="2189105" y="388335"/>
        <a:ext cx="1454194" cy="892346"/>
      </dsp:txXfrm>
    </dsp:sp>
    <dsp:sp modelId="{FAB3DD14-C33D-491F-99B6-678611BA9AF8}">
      <dsp:nvSpPr>
        <dsp:cNvPr id="0" name=""/>
        <dsp:cNvSpPr/>
      </dsp:nvSpPr>
      <dsp:spPr>
        <a:xfrm>
          <a:off x="2640236" y="1280682"/>
          <a:ext cx="1982992" cy="1982992"/>
        </a:xfrm>
        <a:prstGeom prst="ellipse">
          <a:avLst/>
        </a:prstGeom>
        <a:solidFill>
          <a:schemeClr val="l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1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000" kern="1200" dirty="0" smtClean="0">
              <a:latin typeface="黑体" panose="02010609060101010101" pitchFamily="49" charset="-122"/>
              <a:ea typeface="黑体" panose="02010609060101010101" pitchFamily="49" charset="-122"/>
            </a:rPr>
            <a:t>社会层面</a:t>
          </a:r>
          <a:endParaRPr lang="zh-CN" altLang="en-US" sz="2000" kern="1200" dirty="0">
            <a:latin typeface="黑体" panose="02010609060101010101" pitchFamily="49" charset="-122"/>
            <a:ea typeface="黑体" panose="02010609060101010101" pitchFamily="49" charset="-122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CN" altLang="en-US" sz="1600" kern="1200" dirty="0" smtClean="0">
              <a:latin typeface="黑体" panose="02010609060101010101" pitchFamily="49" charset="-122"/>
              <a:ea typeface="黑体" panose="02010609060101010101" pitchFamily="49" charset="-122"/>
            </a:rPr>
            <a:t>自由、平等、公正、法制</a:t>
          </a:r>
          <a:endParaRPr lang="zh-CN" altLang="en-US" sz="1600" kern="1200" dirty="0">
            <a:latin typeface="黑体" panose="02010609060101010101" pitchFamily="49" charset="-122"/>
            <a:ea typeface="黑体" panose="02010609060101010101" pitchFamily="49" charset="-122"/>
          </a:endParaRPr>
        </a:p>
      </dsp:txBody>
      <dsp:txXfrm>
        <a:off x="3246701" y="1792955"/>
        <a:ext cx="1189795" cy="1090645"/>
      </dsp:txXfrm>
    </dsp:sp>
    <dsp:sp modelId="{1D409015-FDD0-41ED-B772-23C7BDF66AF6}">
      <dsp:nvSpPr>
        <dsp:cNvPr id="0" name=""/>
        <dsp:cNvSpPr/>
      </dsp:nvSpPr>
      <dsp:spPr>
        <a:xfrm>
          <a:off x="1209176" y="1280682"/>
          <a:ext cx="1982992" cy="1982992"/>
        </a:xfrm>
        <a:prstGeom prst="ellipse">
          <a:avLst/>
        </a:prstGeom>
        <a:solidFill>
          <a:schemeClr val="l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1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000" kern="1200" dirty="0" smtClean="0">
              <a:latin typeface="黑体" panose="02010609060101010101" pitchFamily="49" charset="-122"/>
              <a:ea typeface="黑体" panose="02010609060101010101" pitchFamily="49" charset="-122"/>
            </a:rPr>
            <a:t>个人层面</a:t>
          </a:r>
          <a:endParaRPr lang="zh-CN" altLang="en-US" sz="2000" kern="1200" dirty="0">
            <a:latin typeface="黑体" panose="02010609060101010101" pitchFamily="49" charset="-122"/>
            <a:ea typeface="黑体" panose="02010609060101010101" pitchFamily="49" charset="-122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CN" altLang="en-US" sz="1600" kern="1200" dirty="0" smtClean="0">
              <a:latin typeface="黑体" panose="02010609060101010101" pitchFamily="49" charset="-122"/>
              <a:ea typeface="黑体" panose="02010609060101010101" pitchFamily="49" charset="-122"/>
            </a:rPr>
            <a:t>爱国、敬业、诚信、友善</a:t>
          </a:r>
          <a:endParaRPr lang="zh-CN" altLang="en-US" sz="1600" kern="1200" dirty="0">
            <a:latin typeface="黑体" panose="02010609060101010101" pitchFamily="49" charset="-122"/>
            <a:ea typeface="黑体" panose="02010609060101010101" pitchFamily="49" charset="-122"/>
          </a:endParaRPr>
        </a:p>
      </dsp:txBody>
      <dsp:txXfrm>
        <a:off x="1395908" y="1792955"/>
        <a:ext cx="1189795" cy="109064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HalfCircleOrganizationChart">
  <dgm:title val=""/>
  <dgm:desc val=""/>
  <dgm:catLst>
    <dgm:cat type="hierarchy" pri="1500"/>
  </dgm:catLst>
  <dgm:sampData>
    <dgm:dataModel>
      <dgm:ptLst>
        <dgm:pt modelId="0" type="doc"/>
        <dgm:pt modelId="1">
          <dgm:prSet phldr="1"/>
        </dgm:pt>
        <dgm:pt modelId="11" type="asst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 type="asst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Name0">
    <dgm:varLst>
      <dgm:orgChart val="1"/>
      <dgm:chPref val="1"/>
      <dgm:dir/>
      <dgm:animOne val="branch"/>
      <dgm:animLvl val="lvl"/>
      <dgm:resizeHandles/>
    </dgm:varLst>
    <dgm:choose name="Name1">
      <dgm:if name="Name2" func="var" arg="dir" op="equ" val="norm">
        <dgm:alg type="hierChild">
          <dgm:param type="linDir" val="fromL"/>
        </dgm:alg>
      </dgm:if>
      <dgm:else name="Name3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2" refType="w" fact="10"/>
      <dgm:constr type="h" for="des" forName="rootComposite2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forEach name="Name4" axis="ch">
      <dgm:forEach name="Name5" axis="self" ptType="node">
        <dgm:layoutNode name="hierRoot1">
          <dgm:varLst>
            <dgm:hierBranch val="init"/>
          </dgm:varLst>
          <dgm:choose name="Name6">
            <dgm:if name="Name7" func="var" arg="hierBranch" op="equ" val="l">
              <dgm:alg type="hierRoot">
                <dgm:param type="hierAlign" val="tR"/>
              </dgm:alg>
              <dgm:constrLst>
                <dgm:constr type="alignOff" val="0.65"/>
              </dgm:constrLst>
            </dgm:if>
            <dgm:if name="Name8" func="var" arg="hierBranch" op="equ" val="r">
              <dgm:alg type="hierRoot">
                <dgm:param type="hierAlign" val="tL"/>
              </dgm:alg>
              <dgm:constrLst>
                <dgm:constr type="alignOff" val="0.65"/>
              </dgm:constrLst>
            </dgm:if>
            <dgm:if name="Name9" func="var" arg="hierBranch" op="equ" val="hang">
              <dgm:alg type="hierRoot"/>
              <dgm:constrLst>
                <dgm:constr type="alignOff" val="0.65"/>
              </dgm:constrLst>
            </dgm:if>
            <dgm:else name="Name10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1">
              <dgm:if name="Name12" func="var" arg="hierBranch" op="equ" val="init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if>
              <dgm:if name="Name13" func="var" arg="hierBranch" op="equ" val="l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if>
              <dgm:if name="Name14" func="var" arg="hierBranch" op="equ" val="r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if>
              <dgm:else name="Name15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else>
            </dgm:choose>
            <dgm:layoutNode name="rootText1" styleLbl="alignAcc1">
              <dgm:varLst>
                <dgm:chPref val="3"/>
              </dgm:varLst>
              <dgm:alg type="tx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topArc1" styleLbl="parChTrans1D1" moveWith="rootText1">
              <dgm:alg type="sp"/>
              <dgm:shape xmlns:r="http://schemas.openxmlformats.org/officeDocument/2006/relationships" type="arc" r:blip="" zOrderOff="-2">
                <dgm:adjLst>
                  <dgm:adj idx="1" val="-140"/>
                  <dgm:adj idx="2" val="-40"/>
                </dgm:adjLst>
              </dgm:shape>
              <dgm:presOf/>
            </dgm:layoutNode>
            <dgm:layoutNode name="bottomArc1" styleLbl="parChTrans1D1" moveWith="rootText1">
              <dgm:alg type="sp"/>
              <dgm:shape xmlns:r="http://schemas.openxmlformats.org/officeDocument/2006/relationships" type="arc" r:blip="" zOrderOff="-2">
                <dgm:adjLst>
                  <dgm:adj idx="1" val="40"/>
                  <dgm:adj idx="2" val="140"/>
                </dgm:adjLst>
              </dgm:shape>
              <dgm:presOf/>
            </dgm:layoutNode>
            <dgm:layoutNode name="topConnNode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</dgm:layoutNode>
          </dgm:layoutNode>
          <dgm:layoutNode name="hierChild2">
            <dgm:choose name="Name16">
              <dgm:if name="Name17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18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19" func="var" arg="hierBranch" op="equ" val="hang">
                <dgm:choose name="Name20">
                  <dgm:if name="Name21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2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3">
                <dgm:choose name="Name24">
                  <dgm:if name="Name25" func="var" arg="dir" op="equ" val="norm">
                    <dgm:alg type="hierChild"/>
                  </dgm:if>
                  <dgm:else name="Name26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forEach name="rep2a" axis="ch" ptType="nonAsst">
              <dgm:forEach name="Name27" axis="precedSib" ptType="parTrans" st="-1" cnt="1">
                <dgm:layoutNode name="Name28">
                  <dgm:choose name="Name29">
                    <dgm:if name="Name30" func="var" arg="hierBranch" op="equ" val="std">
                      <dgm:choose name="Name31">
                        <dgm:if name="Name32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  <dgm:param type="srcNode" val="bottomArc1"/>
                            <dgm:param type="dstNode" val="topArc2"/>
                          </dgm:alg>
                        </dgm:if>
                        <dgm:if name="Name33" axis="par" ptType="asst" func="cnt" op="equ" val="1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  <dgm:param type="srcNode" val="bottomArc3"/>
                            <dgm:param type="dstNode" val="topArc2"/>
                          </dgm:alg>
                        </dgm:if>
                        <dgm:else name="Name34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  <dgm:param type="srcNode" val="bottomArc2"/>
                            <dgm:param type="dstNode" val="topArc2"/>
                          </dgm:alg>
                        </dgm:else>
                      </dgm:choose>
                    </dgm:if>
                    <dgm:if name="Name35" func="var" arg="hierBranch" op="equ" val="init">
                      <dgm:choose name="Name36">
                        <dgm:if name="Name37" axis="self" func="depth" op="lte" val="2">
                          <dgm:choose name="Name38">
                            <dgm:if name="Name39" axis="self" func="depth" op="lte" val="2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  <dgm:param type="srcNode" val="bottomArc1"/>
                                <dgm:param type="dstNode" val="topArc2"/>
                              </dgm:alg>
                            </dgm:if>
                            <dgm:if name="Name40" axis="par" ptType="asst" func="cnt" op="equ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  <dgm:param type="srcNode" val="bottomArc3"/>
                                <dgm:param type="dstNode" val="topArc2"/>
                              </dgm:alg>
                            </dgm:if>
                            <dgm:else name="Name4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  <dgm:param type="srcNode" val="bottomArc2"/>
                                <dgm:param type="dstNode" val="topArc2"/>
                              </dgm:alg>
                            </dgm:else>
                          </dgm:choose>
                        </dgm:if>
                        <dgm:else name="Name42">
                          <dgm:choose name="Name43">
                            <dgm:if name="Name44" axis="par des" func="maxDepth" op="lte" val="1">
                              <dgm:choose name="Name45">
                                <dgm:if name="Name46" axis="self" func="depth" op="lte" val="2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bL bR"/>
                                    <dgm:param type="srcNode" val="bottomArc1"/>
                                    <dgm:param type="dstNode" val="topConnNode2"/>
                                  </dgm:alg>
                                </dgm:if>
                                <dgm:if name="Name47" axis="par" ptType="asst" func="cnt" op="equ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bL bR"/>
                                    <dgm:param type="srcNode" val="bottomArc3"/>
                                    <dgm:param type="dstNode" val="topConnNode2"/>
                                  </dgm:alg>
                                </dgm:if>
                                <dgm:else name="Name48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bL bR"/>
                                    <dgm:param type="srcNode" val="bottomArc2"/>
                                    <dgm:param type="dstNode" val="topConnNode2"/>
                                  </dgm:alg>
                                </dgm:else>
                              </dgm:choose>
                            </dgm:if>
                            <dgm:else name="Name49">
                              <dgm:choose name="Name50">
                                <dgm:if name="Name51" axis="self" func="depth" op="lte" val="2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tCtr"/>
                                    <dgm:param type="bendPt" val="end"/>
                                    <dgm:param type="srcNode" val="bottomArc1"/>
                                    <dgm:param type="dstNode" val="topArc2"/>
                                  </dgm:alg>
                                </dgm:if>
                                <dgm:if name="Name52" axis="par" ptType="asst" func="cnt" op="equ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tCtr"/>
                                    <dgm:param type="bendPt" val="end"/>
                                    <dgm:param type="srcNode" val="bottomArc3"/>
                                    <dgm:param type="dstNode" val="topArc2"/>
                                  </dgm:alg>
                                </dgm:if>
                                <dgm:else name="Name53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tCtr"/>
                                    <dgm:param type="bendPt" val="end"/>
                                    <dgm:param type="srcNode" val="bottomArc2"/>
                                    <dgm:param type="dstNode" val="topArc2"/>
                                  </dgm:alg>
                                </dgm:else>
                              </dgm:choose>
                            </dgm:else>
                          </dgm:choose>
                        </dgm:else>
                      </dgm:choose>
                    </dgm:if>
                    <dgm:else name="Name54">
                      <dgm:choose name="Name55">
                        <dgm:if name="Name56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bL bR"/>
                            <dgm:param type="srcNode" val="bottomArc1"/>
                            <dgm:param type="dstNode" val="topConnNode2"/>
                          </dgm:alg>
                        </dgm:if>
                        <dgm:if name="Name57" axis="par" ptType="asst" func="cnt" op="equ" val="1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bL bR"/>
                            <dgm:param type="srcNode" val="bottomArc3"/>
                            <dgm:param type="dstNode" val="topConnNode2"/>
                          </dgm:alg>
                        </dgm:if>
                        <dgm:else name="Name58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bL bR"/>
                            <dgm:param type="srcNode" val="bottomArc2"/>
                            <dgm:param type="dstNode" val="topConnNode2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layoutNode name="hierRoot2">
                <dgm:varLst>
                  <dgm:hierBranch val="init"/>
                </dgm:varLst>
                <dgm:choose name="Name59">
                  <dgm:if name="Name60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61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62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63" func="var" arg="hierBranch" op="equ" val="init">
                    <dgm:choose name="Name64">
                      <dgm:if name="Name65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6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layoutNode name="rootComposite2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68">
                    <dgm:if name="Name69" func="var" arg="hierBranch" op="equ" val="init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if>
                    <dgm:if name="Name70" func="var" arg="hierBranch" op="equ" val="l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if>
                    <dgm:if name="Name71" func="var" arg="hierBranch" op="equ" val="r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if>
                    <dgm:else name="Name72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else>
                  </dgm:choose>
                  <dgm:layoutNode name="rootText2" styleLbl="alignAcc1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topArc2" styleLbl="parChTrans1D1" moveWith="rootText2">
                    <dgm:alg type="sp"/>
                    <dgm:shape xmlns:r="http://schemas.openxmlformats.org/officeDocument/2006/relationships" type="arc" r:blip="" zOrderOff="-2">
                      <dgm:adjLst>
                        <dgm:adj idx="1" val="-140"/>
                        <dgm:adj idx="2" val="-40"/>
                      </dgm:adjLst>
                    </dgm:shape>
                    <dgm:presOf/>
                  </dgm:layoutNode>
                  <dgm:layoutNode name="bottomArc2" styleLbl="parChTrans1D1" moveWith="rootText2">
                    <dgm:alg type="sp"/>
                    <dgm:shape xmlns:r="http://schemas.openxmlformats.org/officeDocument/2006/relationships" type="arc" r:blip="" zOrderOff="-2">
                      <dgm:adjLst>
                        <dgm:adj idx="1" val="40"/>
                        <dgm:adj idx="2" val="140"/>
                      </dgm:adjLst>
                    </dgm:shape>
                    <dgm:presOf/>
                  </dgm:layoutNode>
                  <dgm:layoutNode name="topConnNode2" moveWith="rootText2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</dgm:layoutNode>
                </dgm:layoutNode>
                <dgm:layoutNode name="hierChild4">
                  <dgm:choose name="Name73">
                    <dgm:if name="Name7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7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76" func="var" arg="hierBranch" op="equ" val="hang">
                      <dgm:choose name="Name77">
                        <dgm:if name="Name7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7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80" func="var" arg="hierBranch" op="equ" val="std">
                      <dgm:choose name="Name81">
                        <dgm:if name="Name82" func="var" arg="dir" op="equ" val="norm">
                          <dgm:alg type="hierChild"/>
                        </dgm:if>
                        <dgm:else name="Name8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84" func="var" arg="hierBranch" op="equ" val="init">
                      <dgm:choose name="Name85">
                        <dgm:if name="Name8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87">
                          <dgm:choose name="Name88">
                            <dgm:if name="Name89" func="var" arg="dir" op="equ" val="norm">
                              <dgm:alg type="hierChild"/>
                            </dgm:if>
                            <dgm:else name="Name9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91"/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92" ref="rep2a"/>
                </dgm:layoutNode>
                <dgm:layoutNode name="hierChild5">
                  <dgm:choose name="Name93">
                    <dgm:if name="Name9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9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96" ref="rep2b"/>
                </dgm:layoutNode>
              </dgm:layoutNode>
            </dgm:forEach>
          </dgm:layoutNode>
          <dgm:layoutNode name="hierChild3">
            <dgm:choose name="Name97">
              <dgm:if name="Name9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9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2b" axis="ch" ptType="asst">
              <dgm:forEach name="Name100" axis="precedSib" ptType="parTrans" st="-1" cnt="1">
                <dgm:layoutNode name="Name101">
                  <dgm:choose name="Name102">
                    <dgm:if name="Name103" axis="self" func="depth" op="lte" val="2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bL bR"/>
                        <dgm:param type="srcNode" val="bottomArc1"/>
                        <dgm:param type="dstNode" val="topConnNode3"/>
                      </dgm:alg>
                    </dgm:if>
                    <dgm:if name="Name104" axis="par" ptType="asst" func="cnt" op="equ" val="1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bL bR"/>
                        <dgm:param type="srcNode" val="bottomArc3"/>
                        <dgm:param type="dstNode" val="topConnNode3"/>
                      </dgm:alg>
                    </dgm:if>
                    <dgm:else name="Name10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bL bR"/>
                        <dgm:param type="srcNode" val="bottomArc2"/>
                        <dgm:param type="dstNode" val="topConnNode3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layoutNode name="hierRoot3">
                <dgm:varLst>
                  <dgm:hierBranch val="init"/>
                </dgm:varLst>
                <dgm:choose name="Name106">
                  <dgm:if name="Name107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8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9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0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1" func="var" arg="hierBranch" op="equ" val="init">
                    <dgm:choose name="Name112">
                      <dgm:if name="Name113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14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15"/>
                </dgm:choose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16">
                    <dgm:if name="Name117" func="var" arg="hierBranch" op="equ" val="init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if>
                    <dgm:if name="Name118" func="var" arg="hierBranch" op="equ" val="l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if>
                    <dgm:if name="Name119" func="var" arg="hierBranch" op="equ" val="r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if>
                    <dgm:else name="Name120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else>
                  </dgm:choose>
                  <dgm:layoutNode name="rootText3" styleLbl="alignAcc1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topArc3" styleLbl="parChTrans1D1" moveWith="rootText3">
                    <dgm:alg type="sp"/>
                    <dgm:shape xmlns:r="http://schemas.openxmlformats.org/officeDocument/2006/relationships" type="arc" r:blip="" zOrderOff="-2">
                      <dgm:adjLst>
                        <dgm:adj idx="1" val="-140"/>
                        <dgm:adj idx="2" val="-40"/>
                      </dgm:adjLst>
                    </dgm:shape>
                    <dgm:presOf/>
                  </dgm:layoutNode>
                  <dgm:layoutNode name="bottomArc3" styleLbl="parChTrans1D1" moveWith="rootText3">
                    <dgm:alg type="sp"/>
                    <dgm:shape xmlns:r="http://schemas.openxmlformats.org/officeDocument/2006/relationships" type="arc" r:blip="" zOrderOff="-2">
                      <dgm:adjLst>
                        <dgm:adj idx="1" val="40"/>
                        <dgm:adj idx="2" val="140"/>
                      </dgm:adjLst>
                    </dgm:shape>
                    <dgm:presOf/>
                  </dgm:layoutNode>
                  <dgm:layoutNode name="topConnNode3" moveWith="rootText3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</dgm:layoutNode>
                </dgm:layoutNode>
                <dgm:layoutNode name="hierChild6">
                  <dgm:choose name="Name121">
                    <dgm:if name="Name122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3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24" func="var" arg="hierBranch" op="equ" val="hang">
                      <dgm:choose name="Name125">
                        <dgm:if name="Name126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27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28" func="var" arg="hierBranch" op="equ" val="std">
                      <dgm:choose name="Name129">
                        <dgm:if name="Name130" func="var" arg="dir" op="equ" val="norm">
                          <dgm:alg type="hierChild"/>
                        </dgm:if>
                        <dgm:else name="Name131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2" func="var" arg="hierBranch" op="equ" val="init">
                      <dgm:choose name="Name133">
                        <dgm:if name="Name134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35">
                          <dgm:alg type="hierChild"/>
                        </dgm:else>
                      </dgm:choose>
                    </dgm:if>
                    <dgm:else name="Name136"/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137" ref="rep2a"/>
                </dgm:layoutNode>
                <dgm:layoutNode name="hierChild7">
                  <dgm:choose name="Name138">
                    <dgm:if name="Name139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0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141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3">
  <dgm:title val=""/>
  <dgm:desc val=""/>
  <dgm:catLst>
    <dgm:cat type="relationship" pri="31000"/>
    <dgm:cat type="cycle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/>
    <dgm:ruleLst/>
    <dgm:layoutNode name="radial">
      <dgm:varLst>
        <dgm:animLvl val="ctr"/>
      </dgm:varLst>
      <dgm:choose name="Name0">
        <dgm:if name="Name1" func="var" arg="dir" op="equ" val="norm">
          <dgm:choose name="Name2">
            <dgm:if name="Name3" axis="ch ch" ptType="node node" st="1 1" cnt="1 0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else name="Name4">
              <dgm:alg type="cycle">
                <dgm:param type="stAng" val="0"/>
                <dgm:param type="spanAng" val="360"/>
                <dgm:param type="ctrShpMap" val="fNode"/>
              </dgm:alg>
            </dgm:else>
          </dgm:choose>
        </dgm:if>
        <dgm:else name="Name5">
          <dgm:alg type="cycle">
            <dgm:param type="stAng" val="0"/>
            <dgm:param type="spanAng" val="-360"/>
            <dgm:param type="ctrShpMap" val="fNode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enterShape" refType="w"/>
        <dgm:constr type="h" for="ch" forName="centerShape" refType="h"/>
        <dgm:constr type="w" for="ch" forName="node" refType="w" fact="0.5"/>
        <dgm:constr type="h" for="ch" forName="node" refType="h" fact="0.5"/>
        <dgm:constr type="sp" refType="w" refFor="ch" refForName="node" fact="-0.2"/>
        <dgm:constr type="sibSp" refType="w" refFor="ch" refForName="node" fact="-0.2"/>
        <dgm:constr type="primFontSz" for="ch" forName="centerShape" val="65"/>
        <dgm:constr type="primFontSz" for="des" forName="node" val="65"/>
        <dgm:constr type="primFontSz" for="ch" forName="node" refType="primFontSz" refFor="ch" refForName="centerShape" op="lte"/>
      </dgm:constrLst>
      <dgm:ruleLst/>
      <dgm:forEach name="Name6" axis="ch" ptType="node" cnt="1">
        <dgm:layoutNode name="centerShape" styleLbl="vennNode1"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7" axis="ch" ptType="node">
          <dgm:layoutNode name="node" styleLbl="venn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buFont typeface="Arial" charset="0"/>
              <a:buNone/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buFont typeface="Arial" charset="0"/>
              <a:buNone/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smtClean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buFont typeface="Arial" charset="0"/>
              <a:buNone/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1421DED3-2B1E-44AF-B748-9DE5CC069599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1684112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7" name="备注占位符 2"/>
          <p:cNvSpPr>
            <a:spLocks noGrp="1" noChangeArrowheads="1"/>
          </p:cNvSpPr>
          <p:nvPr>
            <p:ph type="body" idx="429496729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16388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3C1C5995-E567-4B30-8D0F-C699CFE35D69}" type="slidenum">
              <a:rPr lang="zh-CN" altLang="en-US"/>
              <a:pPr eaLnBrk="1" hangingPunct="1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511140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1" name="备注占位符 2"/>
          <p:cNvSpPr>
            <a:spLocks noGrp="1" noChangeArrowheads="1"/>
          </p:cNvSpPr>
          <p:nvPr>
            <p:ph type="body" idx="429496729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 smtClean="0"/>
          </a:p>
        </p:txBody>
      </p:sp>
      <p:sp>
        <p:nvSpPr>
          <p:cNvPr id="17412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6FE577B1-07C4-447D-9F3A-3B1621212A3A}" type="slidenum">
              <a:rPr lang="zh-CN" altLang="en-US"/>
              <a:pPr eaLnBrk="1" hangingPunct="1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949404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5" name="备注占位符 2"/>
          <p:cNvSpPr>
            <a:spLocks noGrp="1" noChangeArrowheads="1"/>
          </p:cNvSpPr>
          <p:nvPr>
            <p:ph type="body" idx="429496729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 smtClean="0"/>
          </a:p>
        </p:txBody>
      </p:sp>
      <p:sp>
        <p:nvSpPr>
          <p:cNvPr id="18436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F3C183AB-3637-405C-8663-8EDB58872D2C}" type="slidenum">
              <a:rPr lang="zh-CN" altLang="en-US"/>
              <a:pPr eaLnBrk="1" hangingPunct="1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198817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9" name="备注占位符 2"/>
          <p:cNvSpPr>
            <a:spLocks noGrp="1" noChangeArrowheads="1"/>
          </p:cNvSpPr>
          <p:nvPr>
            <p:ph type="body" idx="429496729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 smtClean="0"/>
          </a:p>
        </p:txBody>
      </p:sp>
      <p:sp>
        <p:nvSpPr>
          <p:cNvPr id="19460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2753C2F4-2352-4EA2-BDB6-A763A8B3E92F}" type="slidenum">
              <a:rPr lang="zh-CN" altLang="en-US"/>
              <a:pPr eaLnBrk="1" hangingPunct="1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1119944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3" name="备注占位符 2"/>
          <p:cNvSpPr>
            <a:spLocks noGrp="1" noChangeArrowheads="1"/>
          </p:cNvSpPr>
          <p:nvPr>
            <p:ph type="body" idx="429496729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 smtClean="0"/>
          </a:p>
        </p:txBody>
      </p:sp>
      <p:sp>
        <p:nvSpPr>
          <p:cNvPr id="20484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37919E41-8043-4233-A012-351614595BCE}" type="slidenum">
              <a:rPr lang="zh-CN" altLang="en-US"/>
              <a:pPr eaLnBrk="1" hangingPunct="1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850632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507" name="备注占位符 2"/>
          <p:cNvSpPr>
            <a:spLocks noGrp="1" noChangeArrowheads="1"/>
          </p:cNvSpPr>
          <p:nvPr>
            <p:ph type="body" idx="429496729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 smtClean="0"/>
          </a:p>
        </p:txBody>
      </p:sp>
      <p:sp>
        <p:nvSpPr>
          <p:cNvPr id="21508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359DC69C-1626-4C1F-83EB-BB4268A46996}" type="slidenum">
              <a:rPr lang="zh-CN" altLang="en-US"/>
              <a:pPr eaLnBrk="1" hangingPunct="1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820990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noProof="1" smtClean="0"/>
              <a:t>单击此处编辑母版副标题样式</a:t>
            </a:r>
            <a:endParaRPr lang="zh-CN" altLang="en-US" noProof="1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A8F732C-695F-4086-A897-C26D6BA3CDF3}" type="slidenum">
              <a:rPr lang="zh-CN" altLang="zh-CN"/>
              <a:pPr/>
              <a:t>‹#›</a:t>
            </a:fld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39292591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bg>
      <p:bgPr>
        <a:blipFill dpi="0" rotWithShape="1">
          <a:blip r:embed="rId2">
            <a:lum/>
          </a:blip>
          <a:srcRect/>
          <a:tile tx="0" ty="0" sx="100000" sy="100000" flip="none" algn="ctr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5091E0F-EF9B-4A8C-9551-4834E9E9595C}" type="slidenum">
              <a:rPr lang="zh-CN" altLang="zh-CN"/>
              <a:pPr/>
              <a:t>‹#›</a:t>
            </a:fld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20685448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6E1930C-9F22-4B6E-A0EB-9EE57A2F1438}" type="slidenum">
              <a:rPr lang="zh-CN" altLang="zh-CN"/>
              <a:pPr/>
              <a:t>‹#›</a:t>
            </a:fld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23416921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1908258-B950-4097-9DCC-A058EA8CF51E}" type="slidenum">
              <a:rPr lang="zh-CN" altLang="zh-CN"/>
              <a:pPr/>
              <a:t>‹#›</a:t>
            </a:fld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13875719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8095998-6F7F-42B3-A5EF-FC673EE66973}" type="slidenum">
              <a:rPr lang="zh-CN" altLang="zh-CN"/>
              <a:pPr/>
              <a:t>‹#›</a:t>
            </a:fld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3090466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F77E54D-73A0-4967-BBE4-7448A74640A6}" type="slidenum">
              <a:rPr lang="zh-CN" altLang="zh-CN"/>
              <a:pPr/>
              <a:t>‹#›</a:t>
            </a:fld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13436388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830AA2D-2B19-43BF-A1BB-B2E06A73A0E4}" type="slidenum">
              <a:rPr lang="zh-CN" altLang="zh-CN"/>
              <a:pPr/>
              <a:t>‹#›</a:t>
            </a:fld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14287165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010B081-F8D3-444B-B03C-7626F50536FC}" type="slidenum">
              <a:rPr lang="zh-CN" altLang="zh-CN"/>
              <a:pPr/>
              <a:t>‹#›</a:t>
            </a:fld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2873637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459D667-A7DC-4101-AA86-F155801F2991}" type="slidenum">
              <a:rPr lang="zh-CN" altLang="zh-CN"/>
              <a:pPr/>
              <a:t>‹#›</a:t>
            </a:fld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30829343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B19DD15-6EC9-4658-B9C1-4292BE3AE398}" type="slidenum">
              <a:rPr lang="zh-CN" altLang="zh-CN"/>
              <a:pPr/>
              <a:t>‹#›</a:t>
            </a:fld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16457691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5D9D312-6C3D-48D1-B2FB-232C9CC68840}" type="slidenum">
              <a:rPr lang="zh-CN" altLang="zh-CN"/>
              <a:pPr/>
              <a:t>‹#›</a:t>
            </a:fld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25747504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>
              <a:buFont typeface="Arial" pitchFamily="34" charset="0"/>
              <a:buNone/>
              <a:defRPr sz="1400">
                <a:latin typeface="Arial" pitchFamily="34" charset="0"/>
              </a:defRPr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ctr">
              <a:buFont typeface="Arial" pitchFamily="34" charset="0"/>
              <a:buNone/>
              <a:defRPr sz="1400">
                <a:latin typeface="Arial" pitchFamily="34" charset="0"/>
              </a:defRPr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6D29CD46-3CC8-4353-A152-A88698954DBB}" type="slidenum">
              <a:rPr lang="zh-CN" altLang="zh-CN"/>
              <a:pPr/>
              <a:t>‹#›</a:t>
            </a:fld>
            <a:endParaRPr lang="zh-CN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Users\user\Desktop\IMG_3040.mp4" TargetMode="External"/><Relationship Id="rId4" Type="http://schemas.openxmlformats.org/officeDocument/2006/relationships/hyperlink" Target="&#23567;&#24742;&#24742;%20&#34987;&#25758;%20&#30417;&#25511;&#35270;&#39057;_&#26631;&#28165;.flv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标题 1"/>
          <p:cNvSpPr>
            <a:spLocks noChangeArrowheads="1"/>
          </p:cNvSpPr>
          <p:nvPr/>
        </p:nvSpPr>
        <p:spPr bwMode="auto">
          <a:xfrm>
            <a:off x="725488" y="2120900"/>
            <a:ext cx="7772400" cy="147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/>
            <a:endParaRPr lang="zh-CN" altLang="en-US" sz="3200" b="1">
              <a:solidFill>
                <a:schemeClr val="bg1"/>
              </a:solidFill>
              <a:latin typeface="Calibri" panose="020F0502020204030204" pitchFamily="34" charset="0"/>
              <a:ea typeface="黑体" panose="02010609060101010101" pitchFamily="49" charset="-122"/>
            </a:endParaRPr>
          </a:p>
        </p:txBody>
      </p:sp>
      <p:sp>
        <p:nvSpPr>
          <p:cNvPr id="2051" name="副标题 2"/>
          <p:cNvSpPr>
            <a:spLocks noChangeArrowheads="1"/>
          </p:cNvSpPr>
          <p:nvPr/>
        </p:nvSpPr>
        <p:spPr bwMode="auto">
          <a:xfrm>
            <a:off x="1411288" y="3876675"/>
            <a:ext cx="6400800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>
              <a:spcBef>
                <a:spcPct val="20000"/>
              </a:spcBef>
            </a:pPr>
            <a:endParaRPr lang="zh-CN" altLang="en-US" sz="2000">
              <a:solidFill>
                <a:srgbClr val="898989"/>
              </a:solidFill>
              <a:latin typeface="Calibri" panose="020F0502020204030204" pitchFamily="34" charset="0"/>
              <a:ea typeface="黑体" panose="02010609060101010101" pitchFamily="49" charset="-122"/>
            </a:endParaRPr>
          </a:p>
        </p:txBody>
      </p:sp>
      <p:sp>
        <p:nvSpPr>
          <p:cNvPr id="19460" name="WordArt 4"/>
          <p:cNvSpPr>
            <a:spLocks noChangeArrowheads="1" noChangeShapeType="1" noTextEdit="1"/>
          </p:cNvSpPr>
          <p:nvPr/>
        </p:nvSpPr>
        <p:spPr bwMode="auto">
          <a:xfrm>
            <a:off x="5003800" y="5362575"/>
            <a:ext cx="3657600" cy="3048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>
              <a:defRPr/>
            </a:pPr>
            <a:r>
              <a:rPr lang="zh-CN" altLang="en-US" sz="2400" b="1">
                <a:ln w="9525">
                  <a:noFill/>
                  <a:round/>
                  <a:headEnd/>
                  <a:tailEnd/>
                </a:ln>
                <a:solidFill>
                  <a:schemeClr val="bg1"/>
                </a:solidFill>
                <a:effectLst>
                  <a:outerShdw dist="17961" dir="2700000" algn="ctr" rotWithShape="0">
                    <a:schemeClr val="tx1"/>
                  </a:outerShdw>
                </a:effectLst>
                <a:latin typeface="黑体"/>
                <a:ea typeface="黑体"/>
              </a:rPr>
              <a:t>双击添加署名</a:t>
            </a:r>
            <a:r>
              <a:rPr lang="en-US" altLang="zh-CN" sz="2400" b="1">
                <a:ln w="9525">
                  <a:noFill/>
                  <a:round/>
                  <a:headEnd/>
                  <a:tailEnd/>
                </a:ln>
                <a:solidFill>
                  <a:schemeClr val="bg1"/>
                </a:solidFill>
                <a:effectLst>
                  <a:outerShdw dist="17961" dir="2700000" algn="ctr" rotWithShape="0">
                    <a:schemeClr val="tx1"/>
                  </a:outerShdw>
                </a:effectLst>
                <a:latin typeface="黑体"/>
                <a:ea typeface="黑体"/>
              </a:rPr>
              <a:t>/</a:t>
            </a:r>
            <a:r>
              <a:rPr lang="zh-CN" altLang="en-US" sz="2400" b="1">
                <a:ln w="9525">
                  <a:noFill/>
                  <a:round/>
                  <a:headEnd/>
                  <a:tailEnd/>
                </a:ln>
                <a:solidFill>
                  <a:schemeClr val="bg1"/>
                </a:solidFill>
                <a:effectLst>
                  <a:outerShdw dist="17961" dir="2700000" algn="ctr" rotWithShape="0">
                    <a:schemeClr val="tx1"/>
                  </a:outerShdw>
                </a:effectLst>
                <a:latin typeface="黑体"/>
                <a:ea typeface="黑体"/>
              </a:rPr>
              <a:t>公司名</a:t>
            </a:r>
            <a:r>
              <a:rPr lang="en-US" altLang="zh-CN" sz="2400" b="1">
                <a:ln w="9525">
                  <a:noFill/>
                  <a:round/>
                  <a:headEnd/>
                  <a:tailEnd/>
                </a:ln>
                <a:solidFill>
                  <a:schemeClr val="bg1"/>
                </a:solidFill>
                <a:effectLst>
                  <a:outerShdw dist="17961" dir="2700000" algn="ctr" rotWithShape="0">
                    <a:schemeClr val="tx1"/>
                  </a:outerShdw>
                </a:effectLst>
                <a:latin typeface="黑体"/>
                <a:ea typeface="黑体"/>
              </a:rPr>
              <a:t>/</a:t>
            </a:r>
            <a:r>
              <a:rPr lang="zh-CN" altLang="en-US" sz="2400" b="1">
                <a:ln w="9525">
                  <a:noFill/>
                  <a:round/>
                  <a:headEnd/>
                  <a:tailEnd/>
                </a:ln>
                <a:solidFill>
                  <a:schemeClr val="bg1"/>
                </a:solidFill>
                <a:effectLst>
                  <a:outerShdw dist="17961" dir="2700000" algn="ctr" rotWithShape="0">
                    <a:schemeClr val="tx1"/>
                  </a:outerShdw>
                </a:effectLst>
                <a:latin typeface="黑体"/>
                <a:ea typeface="黑体"/>
              </a:rPr>
              <a:t>日期</a:t>
            </a:r>
          </a:p>
        </p:txBody>
      </p:sp>
      <p:sp>
        <p:nvSpPr>
          <p:cNvPr id="19461" name="WordArt 5"/>
          <p:cNvSpPr>
            <a:spLocks noChangeArrowheads="1" noChangeShapeType="1"/>
          </p:cNvSpPr>
          <p:nvPr/>
        </p:nvSpPr>
        <p:spPr bwMode="auto">
          <a:xfrm>
            <a:off x="3419475" y="333373"/>
            <a:ext cx="4681538" cy="11811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>
              <a:defRPr/>
            </a:pPr>
            <a:r>
              <a:rPr lang="en-US" altLang="zh-CN" sz="3600" b="1" kern="10">
                <a:ln w="6350">
                  <a:solidFill>
                    <a:schemeClr val="tx1"/>
                  </a:solidFill>
                  <a:round/>
                </a:ln>
                <a:gradFill rotWithShape="1">
                  <a:gsLst>
                    <a:gs pos="0">
                      <a:srgbClr val="FFFF99"/>
                    </a:gs>
                    <a:gs pos="100000">
                      <a:srgbClr val="FFCC00"/>
                    </a:gs>
                  </a:gsLst>
                  <a:lin ang="5400000" scaled="1"/>
                </a:gradFill>
                <a:effectLst>
                  <a:outerShdw dist="28398" dir="1593903" algn="ctr" rotWithShape="0">
                    <a:schemeClr val="tx1">
                      <a:alpha val="50000"/>
                    </a:schemeClr>
                  </a:outerShdw>
                </a:effectLst>
                <a:latin typeface="黑体"/>
                <a:ea typeface="黑体"/>
              </a:rPr>
              <a:t>   ppt</a:t>
            </a:r>
            <a:r>
              <a:rPr lang="zh-CN" altLang="en-US" sz="3600" b="1" kern="10">
                <a:ln w="6350">
                  <a:solidFill>
                    <a:schemeClr val="tx1"/>
                  </a:solidFill>
                  <a:round/>
                </a:ln>
                <a:gradFill rotWithShape="1">
                  <a:gsLst>
                    <a:gs pos="0">
                      <a:srgbClr val="FFFF99"/>
                    </a:gs>
                    <a:gs pos="100000">
                      <a:srgbClr val="FFCC00"/>
                    </a:gs>
                  </a:gsLst>
                  <a:lin ang="5400000" scaled="1"/>
                </a:gradFill>
                <a:effectLst>
                  <a:outerShdw dist="28398" dir="1593903" algn="ctr" rotWithShape="0">
                    <a:schemeClr val="tx1">
                      <a:alpha val="50000"/>
                    </a:schemeClr>
                  </a:outerShdw>
                </a:effectLst>
                <a:latin typeface="黑体"/>
                <a:ea typeface="黑体"/>
              </a:rPr>
              <a:t>宝藏</a:t>
            </a:r>
          </a:p>
          <a:p>
            <a:pPr algn="ctr">
              <a:defRPr/>
            </a:pPr>
            <a:r>
              <a:rPr lang="en-US" altLang="zh-CN" sz="3600" b="1" kern="10">
                <a:ln w="6350">
                  <a:solidFill>
                    <a:schemeClr val="tx1"/>
                  </a:solidFill>
                  <a:round/>
                </a:ln>
                <a:gradFill rotWithShape="1">
                  <a:gsLst>
                    <a:gs pos="0">
                      <a:srgbClr val="FFFF99"/>
                    </a:gs>
                    <a:gs pos="100000">
                      <a:srgbClr val="FFCC00"/>
                    </a:gs>
                  </a:gsLst>
                  <a:lin ang="5400000" scaled="1"/>
                </a:gradFill>
                <a:effectLst>
                  <a:outerShdw dist="28398" dir="1593903" algn="ctr" rotWithShape="0">
                    <a:schemeClr val="tx1">
                      <a:alpha val="50000"/>
                    </a:schemeClr>
                  </a:outerShdw>
                </a:effectLst>
                <a:latin typeface="黑体"/>
                <a:ea typeface="黑体"/>
              </a:rPr>
              <a:t>www.pptbz.com</a:t>
            </a:r>
            <a:endParaRPr lang="zh-CN" altLang="en-US" sz="3600" b="1" kern="10">
              <a:ln w="6350">
                <a:solidFill>
                  <a:schemeClr val="tx1"/>
                </a:solidFill>
                <a:round/>
              </a:ln>
              <a:gradFill rotWithShape="1">
                <a:gsLst>
                  <a:gs pos="0">
                    <a:srgbClr val="FFFF99"/>
                  </a:gs>
                  <a:gs pos="100000">
                    <a:srgbClr val="FFCC00"/>
                  </a:gs>
                </a:gsLst>
                <a:lin ang="5400000" scaled="1"/>
              </a:gradFill>
              <a:effectLst>
                <a:outerShdw dist="28398" dir="1593903" algn="ctr" rotWithShape="0">
                  <a:schemeClr val="tx1">
                    <a:alpha val="50000"/>
                  </a:schemeClr>
                </a:outerShdw>
              </a:effectLst>
              <a:latin typeface="黑体"/>
              <a:ea typeface="黑体"/>
            </a:endParaRPr>
          </a:p>
        </p:txBody>
      </p:sp>
      <p:pic>
        <p:nvPicPr>
          <p:cNvPr id="2054" name="Picture 6" descr="党建背景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4365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5" name="Rectangle 7"/>
          <p:cNvSpPr>
            <a:spLocks noChangeArrowheads="1"/>
          </p:cNvSpPr>
          <p:nvPr/>
        </p:nvSpPr>
        <p:spPr bwMode="auto">
          <a:xfrm>
            <a:off x="0" y="3789363"/>
            <a:ext cx="9144000" cy="3068637"/>
          </a:xfrm>
          <a:prstGeom prst="rect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2056" name="Line 8"/>
          <p:cNvSpPr>
            <a:spLocks noChangeShapeType="1"/>
          </p:cNvSpPr>
          <p:nvPr/>
        </p:nvSpPr>
        <p:spPr bwMode="auto">
          <a:xfrm>
            <a:off x="0" y="3789363"/>
            <a:ext cx="9144000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9465" name="Line 9"/>
          <p:cNvSpPr>
            <a:spLocks noChangeShapeType="1"/>
          </p:cNvSpPr>
          <p:nvPr/>
        </p:nvSpPr>
        <p:spPr bwMode="auto">
          <a:xfrm>
            <a:off x="0" y="3860800"/>
            <a:ext cx="9144000" cy="0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</a:ln>
          <a:effectLst>
            <a:outerShdw dist="35921" dir="2700000" algn="ctr" rotWithShape="0">
              <a:schemeClr val="bg2"/>
            </a:outerShdw>
          </a:effectLst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  <p:pic>
        <p:nvPicPr>
          <p:cNvPr id="2058" name="Picture 10" descr="白色星光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150" y="2924175"/>
            <a:ext cx="1651000" cy="1184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9" name="Picture 11" descr="白色星光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636838"/>
            <a:ext cx="1187450" cy="852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60" name="Picture 12" descr="白色星光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3" y="4868863"/>
            <a:ext cx="1651000" cy="1184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61" name="Picture 13" descr="华表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13" y="188913"/>
            <a:ext cx="2278062" cy="3957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62" name="Picture 14" descr="牡丹花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924175"/>
            <a:ext cx="3600450" cy="2719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64" name="Picture 7" descr="E:\PPT动画\427\闪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188" y="3500438"/>
            <a:ext cx="3059112" cy="154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66" name="矩形 19"/>
          <p:cNvSpPr>
            <a:spLocks noChangeArrowheads="1"/>
          </p:cNvSpPr>
          <p:nvPr/>
        </p:nvSpPr>
        <p:spPr bwMode="auto">
          <a:xfrm>
            <a:off x="3532187" y="4045744"/>
            <a:ext cx="5786438" cy="1323975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4000" dirty="0">
                <a:ea typeface="华文彩云" panose="02010800040101010101" pitchFamily="2" charset="-122"/>
              </a:rPr>
              <a:t>大学生如何践行社会主</a:t>
            </a:r>
            <a:endParaRPr lang="en-US" altLang="zh-CN" sz="4000" dirty="0">
              <a:ea typeface="华文彩云" panose="02010800040101010101" pitchFamily="2" charset="-122"/>
            </a:endParaRPr>
          </a:p>
          <a:p>
            <a:pPr eaLnBrk="1" hangingPunct="1"/>
            <a:r>
              <a:rPr lang="zh-CN" altLang="en-US" sz="4000" dirty="0">
                <a:ea typeface="华文彩云" panose="02010800040101010101" pitchFamily="2" charset="-122"/>
              </a:rPr>
              <a:t>        义核心价值观</a:t>
            </a:r>
            <a:endParaRPr lang="en-US" altLang="zh-CN" sz="4000" dirty="0">
              <a:ea typeface="华文彩云" panose="02010800040101010101" pitchFamily="2" charset="-122"/>
            </a:endParaRPr>
          </a:p>
        </p:txBody>
      </p:sp>
      <p:sp>
        <p:nvSpPr>
          <p:cNvPr id="2067" name="矩形 20"/>
          <p:cNvSpPr>
            <a:spLocks noChangeArrowheads="1"/>
          </p:cNvSpPr>
          <p:nvPr/>
        </p:nvSpPr>
        <p:spPr bwMode="auto">
          <a:xfrm>
            <a:off x="6870483" y="5654579"/>
            <a:ext cx="167654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600" b="1" dirty="0">
                <a:ea typeface="方正舒体" panose="02010601030101010101" pitchFamily="2" charset="-122"/>
              </a:rPr>
              <a:t>韩旻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19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0" dur="500"/>
                                        <p:tgtEl>
                                          <p:spTgt spid="194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1" name="Rectangle 5"/>
          <p:cNvSpPr>
            <a:spLocks noChangeArrowheads="1"/>
          </p:cNvSpPr>
          <p:nvPr/>
        </p:nvSpPr>
        <p:spPr bwMode="auto">
          <a:xfrm>
            <a:off x="142875" y="1196975"/>
            <a:ext cx="8786813" cy="830263"/>
          </a:xfrm>
          <a:prstGeom prst="rect">
            <a:avLst/>
          </a:prstGeom>
          <a:noFill/>
          <a:ln w="9525">
            <a:noFill/>
            <a:miter lim="800000"/>
          </a:ln>
          <a:effectLst>
            <a:outerShdw dist="35921" dir="2700000" algn="ctr" rotWithShape="0">
              <a:srgbClr val="C0C0C0">
                <a:alpha val="76999"/>
              </a:srgbClr>
            </a:outerShdw>
          </a:effectLst>
        </p:spPr>
        <p:txBody>
          <a:bodyPr anchor="ctr">
            <a:spAutoFit/>
          </a:bodyPr>
          <a:lstStyle/>
          <a:p>
            <a:pPr eaLnBrk="0" hangingPunct="0">
              <a:buFont typeface="Arial" charset="0"/>
              <a:buNone/>
              <a:defRPr/>
            </a:pPr>
            <a:r>
              <a:rPr lang="en-US" altLang="zh-CN" sz="2400" b="1" dirty="0">
                <a:latin typeface="黑体" pitchFamily="2" charset="-122"/>
                <a:ea typeface="黑体" pitchFamily="2" charset="-122"/>
                <a:cs typeface="Times New Roman" pitchFamily="18" charset="0"/>
              </a:rPr>
              <a:t>    </a:t>
            </a:r>
            <a:endParaRPr lang="en-US" altLang="zh-CN" sz="2400" dirty="0">
              <a:latin typeface="宋体" pitchFamily="2" charset="-122"/>
              <a:ea typeface="黑体" pitchFamily="2" charset="-122"/>
              <a:cs typeface="Times New Roman" pitchFamily="18" charset="0"/>
            </a:endParaRPr>
          </a:p>
          <a:p>
            <a:pPr eaLnBrk="0" hangingPunct="0">
              <a:buFontTx/>
              <a:buNone/>
              <a:defRPr/>
            </a:pPr>
            <a:endParaRPr lang="zh-CN" altLang="en-US" sz="2400" dirty="0">
              <a:latin typeface="Arial" charset="0"/>
              <a:ea typeface="黑体" pitchFamily="2" charset="-122"/>
              <a:cs typeface="Times New Roman" pitchFamily="18" charset="0"/>
            </a:endParaRPr>
          </a:p>
        </p:txBody>
      </p:sp>
      <p:graphicFrame>
        <p:nvGraphicFramePr>
          <p:cNvPr id="3" name="图示 2"/>
          <p:cNvGraphicFramePr/>
          <p:nvPr>
            <p:extLst>
              <p:ext uri="{D42A27DB-BD31-4B8C-83A1-F6EECF244321}">
                <p14:modId xmlns:p14="http://schemas.microsoft.com/office/powerpoint/2010/main" val="120080558"/>
              </p:ext>
            </p:extLst>
          </p:nvPr>
        </p:nvGraphicFramePr>
        <p:xfrm>
          <a:off x="449304" y="1196975"/>
          <a:ext cx="8173953" cy="41762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内容占位符 2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zh-CN" altLang="en-US" dirty="0" smtClean="0"/>
          </a:p>
        </p:txBody>
      </p:sp>
      <p:sp>
        <p:nvSpPr>
          <p:cNvPr id="4101" name="矩形 6"/>
          <p:cNvSpPr>
            <a:spLocks noChangeArrowheads="1"/>
          </p:cNvSpPr>
          <p:nvPr/>
        </p:nvSpPr>
        <p:spPr bwMode="auto">
          <a:xfrm>
            <a:off x="-417067" y="1378386"/>
            <a:ext cx="7308190" cy="584775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一</a:t>
            </a:r>
            <a:r>
              <a:rPr lang="en-US" altLang="zh-CN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.</a:t>
            </a:r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当代大学生的 价值观之表象</a:t>
            </a:r>
          </a:p>
        </p:txBody>
      </p:sp>
      <p:sp>
        <p:nvSpPr>
          <p:cNvPr id="9" name="矩形 8"/>
          <p:cNvSpPr/>
          <p:nvPr/>
        </p:nvSpPr>
        <p:spPr>
          <a:xfrm>
            <a:off x="827739" y="2136834"/>
            <a:ext cx="4818579" cy="44718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2000" b="1" dirty="0">
                <a:latin typeface="黑体" panose="02010609060101010101" pitchFamily="49" charset="-122"/>
                <a:ea typeface="黑体" panose="02010609060101010101" pitchFamily="49" charset="-122"/>
                <a:cs typeface="Arial" charset="0"/>
                <a:sym typeface="+mn-ea"/>
              </a:rPr>
              <a:t>主要表现在以下四个</a:t>
            </a:r>
            <a:r>
              <a:rPr lang="zh-CN" altLang="en-US" sz="2000" b="1" dirty="0" smtClean="0">
                <a:latin typeface="黑体" panose="02010609060101010101" pitchFamily="49" charset="-122"/>
                <a:ea typeface="黑体" panose="02010609060101010101" pitchFamily="49" charset="-122"/>
                <a:cs typeface="Arial" charset="0"/>
                <a:sym typeface="+mn-ea"/>
              </a:rPr>
              <a:t>方面</a:t>
            </a:r>
            <a:endParaRPr lang="en-US" altLang="zh-CN" sz="2000" b="1" dirty="0">
              <a:latin typeface="黑体" panose="02010609060101010101" pitchFamily="49" charset="-122"/>
              <a:ea typeface="黑体" panose="02010609060101010101" pitchFamily="49" charset="-122"/>
              <a:cs typeface="Arial" charset="0"/>
              <a:sym typeface="+mn-ea"/>
            </a:endParaRPr>
          </a:p>
          <a:p>
            <a:pPr>
              <a:defRPr/>
            </a:pPr>
            <a:endParaRPr lang="en-US" altLang="zh-CN" dirty="0"/>
          </a:p>
          <a:p>
            <a:pPr>
              <a:defRPr/>
            </a:pPr>
            <a:r>
              <a:rPr lang="zh-CN" altLang="en-US" dirty="0"/>
              <a:t>．</a:t>
            </a:r>
            <a:r>
              <a:rPr lang="zh-CN" altLang="en-US" sz="2000" b="1" dirty="0">
                <a:latin typeface="黑体" panose="02010609060101010101" pitchFamily="49" charset="-122"/>
                <a:ea typeface="黑体" panose="02010609060101010101" pitchFamily="49" charset="-122"/>
                <a:cs typeface="Arial" charset="0"/>
              </a:rPr>
              <a:t>重金钱实惠轻理想</a:t>
            </a:r>
            <a:r>
              <a:rPr lang="zh-CN" altLang="en-US" sz="2000" b="1" dirty="0">
                <a:latin typeface="黑体" panose="02010609060101010101" pitchFamily="49" charset="-122"/>
                <a:ea typeface="黑体" panose="02010609060101010101" pitchFamily="49" charset="-122"/>
                <a:cs typeface="Arial" charset="0"/>
              </a:rPr>
              <a:t>追求</a:t>
            </a:r>
            <a:endParaRPr lang="zh-CN" altLang="en-US" sz="2000" b="1" dirty="0">
              <a:latin typeface="黑体" panose="02010609060101010101" pitchFamily="49" charset="-122"/>
              <a:ea typeface="黑体" panose="02010609060101010101" pitchFamily="49" charset="-122"/>
              <a:cs typeface="Arial" charset="0"/>
            </a:endParaRPr>
          </a:p>
          <a:p>
            <a:pPr>
              <a:defRPr/>
            </a:pPr>
            <a:endParaRPr lang="en-US" altLang="zh-CN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defRPr/>
            </a:pPr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．</a:t>
            </a:r>
            <a:r>
              <a:rPr lang="zh-CN" altLang="en-US" sz="2000" b="1" dirty="0">
                <a:latin typeface="黑体" panose="02010609060101010101" pitchFamily="49" charset="-122"/>
                <a:ea typeface="黑体" panose="02010609060101010101" pitchFamily="49" charset="-122"/>
                <a:cs typeface="Arial" charset="0"/>
              </a:rPr>
              <a:t>重个人利益轻</a:t>
            </a:r>
            <a:r>
              <a:rPr lang="zh-CN" altLang="en-US" sz="2000" b="1" dirty="0">
                <a:latin typeface="黑体" panose="02010609060101010101" pitchFamily="49" charset="-122"/>
                <a:ea typeface="黑体" panose="02010609060101010101" pitchFamily="49" charset="-122"/>
                <a:cs typeface="Arial" charset="0"/>
              </a:rPr>
              <a:t>集体利益</a:t>
            </a:r>
            <a:endParaRPr lang="zh-CN" altLang="en-US" sz="2000" b="1" dirty="0">
              <a:latin typeface="黑体" panose="02010609060101010101" pitchFamily="49" charset="-122"/>
              <a:ea typeface="黑体" panose="02010609060101010101" pitchFamily="49" charset="-122"/>
              <a:cs typeface="Arial" charset="0"/>
            </a:endParaRPr>
          </a:p>
          <a:p>
            <a:pPr>
              <a:defRPr/>
            </a:pPr>
            <a:endParaRPr lang="en-US" altLang="zh-CN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defRPr/>
            </a:pPr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．</a:t>
            </a:r>
            <a:r>
              <a:rPr lang="zh-CN" altLang="en-US" sz="2000" b="1" dirty="0">
                <a:latin typeface="黑体" panose="02010609060101010101" pitchFamily="49" charset="-122"/>
                <a:ea typeface="黑体" panose="02010609060101010101" pitchFamily="49" charset="-122"/>
                <a:cs typeface="Arial" charset="0"/>
              </a:rPr>
              <a:t>重知识才能轻道德</a:t>
            </a:r>
            <a:r>
              <a:rPr lang="zh-CN" altLang="en-US" sz="2000" b="1" dirty="0">
                <a:latin typeface="黑体" panose="02010609060101010101" pitchFamily="49" charset="-122"/>
                <a:ea typeface="黑体" panose="02010609060101010101" pitchFamily="49" charset="-122"/>
                <a:cs typeface="Arial" charset="0"/>
              </a:rPr>
              <a:t>品质</a:t>
            </a:r>
            <a:endParaRPr lang="zh-CN" altLang="en-US" sz="2000" b="1" dirty="0">
              <a:latin typeface="黑体" panose="02010609060101010101" pitchFamily="49" charset="-122"/>
              <a:ea typeface="黑体" panose="02010609060101010101" pitchFamily="49" charset="-122"/>
              <a:cs typeface="Arial" charset="0"/>
            </a:endParaRPr>
          </a:p>
          <a:p>
            <a:pPr>
              <a:defRPr/>
            </a:pPr>
            <a:endParaRPr lang="en-US" altLang="zh-CN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defRPr/>
            </a:pPr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．</a:t>
            </a:r>
            <a:r>
              <a:rPr lang="zh-CN" altLang="en-US" sz="2000" b="1" dirty="0">
                <a:latin typeface="黑体" panose="02010609060101010101" pitchFamily="49" charset="-122"/>
                <a:ea typeface="黑体" panose="02010609060101010101" pitchFamily="49" charset="-122"/>
                <a:cs typeface="Arial" charset="0"/>
              </a:rPr>
              <a:t>重奢侈享受轻</a:t>
            </a:r>
            <a:r>
              <a:rPr lang="zh-CN" altLang="en-US" sz="2000" b="1" dirty="0">
                <a:latin typeface="黑体" panose="02010609060101010101" pitchFamily="49" charset="-122"/>
                <a:ea typeface="黑体" panose="02010609060101010101" pitchFamily="49" charset="-122"/>
                <a:cs typeface="Arial" charset="0"/>
              </a:rPr>
              <a:t>艰苦奋斗</a:t>
            </a:r>
            <a:endParaRPr lang="zh-CN" altLang="en-US" sz="2000" b="1" dirty="0">
              <a:latin typeface="黑体" panose="02010609060101010101" pitchFamily="49" charset="-122"/>
              <a:ea typeface="黑体" panose="02010609060101010101" pitchFamily="49" charset="-122"/>
              <a:cs typeface="Arial" charset="0"/>
            </a:endParaRPr>
          </a:p>
          <a:p>
            <a:pPr>
              <a:defRPr/>
            </a:pPr>
            <a:endParaRPr lang="en-US" altLang="zh-CN" b="1" dirty="0">
              <a:latin typeface="黑体" panose="02010609060101010101" pitchFamily="49" charset="-122"/>
              <a:ea typeface="黑体" panose="02010609060101010101" pitchFamily="49" charset="-122"/>
              <a:cs typeface="Arial" charset="0"/>
              <a:sym typeface="+mn-ea"/>
            </a:endParaRPr>
          </a:p>
          <a:p>
            <a:pPr>
              <a:defRPr/>
            </a:pPr>
            <a:r>
              <a:rPr lang="zh-CN" altLang="en-US" b="1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Arial" charset="0"/>
                <a:sym typeface="+mn-ea"/>
              </a:rPr>
              <a:t>目前，我国当代大学生价值观的主流是好的。是积极向上的</a:t>
            </a:r>
          </a:p>
          <a:p>
            <a:pPr>
              <a:defRPr/>
            </a:pPr>
            <a:r>
              <a:rPr lang="zh-CN" altLang="en-US" b="1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Arial" charset="0"/>
                <a:sym typeface="+mn-ea"/>
              </a:rPr>
              <a:t>但随着经济全球化，社会信息化，文化多元化进程的日益深入，潮水般涌入的各种文化思潮和价值观念冲击着大学生的</a:t>
            </a:r>
            <a:r>
              <a:rPr lang="zh-CN" altLang="en-US" b="1" dirty="0" smtClean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Arial" charset="0"/>
                <a:sym typeface="+mn-ea"/>
              </a:rPr>
              <a:t>思想</a:t>
            </a:r>
            <a:endParaRPr lang="en-US" altLang="zh-CN" b="1" dirty="0"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cs typeface="Arial" charset="0"/>
              <a:sym typeface="+mn-ea"/>
            </a:endParaRPr>
          </a:p>
        </p:txBody>
      </p:sp>
      <p:pic>
        <p:nvPicPr>
          <p:cNvPr id="4103" name="图片 9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0967" y="2136834"/>
            <a:ext cx="3370263" cy="3090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矩形 10"/>
          <p:cNvSpPr/>
          <p:nvPr/>
        </p:nvSpPr>
        <p:spPr>
          <a:xfrm>
            <a:off x="5715179" y="5424755"/>
            <a:ext cx="304048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2000" b="1" dirty="0">
                <a:latin typeface="黑体" panose="02010609060101010101" pitchFamily="49" charset="-122"/>
                <a:ea typeface="黑体" panose="02010609060101010101" pitchFamily="49" charset="-122"/>
                <a:cs typeface="Arial" charset="0"/>
              </a:rPr>
              <a:t>各种文化思潮和价值观念</a:t>
            </a:r>
            <a:endParaRPr lang="en-US" altLang="zh-CN" sz="2000" b="1" dirty="0">
              <a:latin typeface="黑体" panose="02010609060101010101" pitchFamily="49" charset="-122"/>
              <a:ea typeface="黑体" panose="02010609060101010101" pitchFamily="49" charset="-122"/>
              <a:cs typeface="Arial" charset="0"/>
            </a:endParaRPr>
          </a:p>
          <a:p>
            <a:pPr>
              <a:defRPr/>
            </a:pPr>
            <a:r>
              <a:rPr lang="zh-CN" altLang="en-US" sz="2000" b="1" dirty="0">
                <a:latin typeface="黑体" panose="02010609060101010101" pitchFamily="49" charset="-122"/>
                <a:ea typeface="黑体" panose="02010609060101010101" pitchFamily="49" charset="-122"/>
                <a:cs typeface="Arial" charset="0"/>
              </a:rPr>
              <a:t>冲击着大学生的思想</a:t>
            </a:r>
          </a:p>
        </p:txBody>
      </p:sp>
      <p:sp>
        <p:nvSpPr>
          <p:cNvPr id="10" name="图文框 9"/>
          <p:cNvSpPr/>
          <p:nvPr/>
        </p:nvSpPr>
        <p:spPr>
          <a:xfrm>
            <a:off x="928688" y="2571750"/>
            <a:ext cx="2928937" cy="642938"/>
          </a:xfrm>
          <a:prstGeom prst="frame">
            <a:avLst/>
          </a:prstGeom>
          <a:solidFill>
            <a:srgbClr val="FF000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zh-CN" altLang="en-US" sz="2800" b="1" dirty="0">
              <a:solidFill>
                <a:schemeClr val="tx1"/>
              </a:solidFill>
            </a:endParaRPr>
          </a:p>
        </p:txBody>
      </p:sp>
      <p:sp>
        <p:nvSpPr>
          <p:cNvPr id="13" name="图文框 12"/>
          <p:cNvSpPr/>
          <p:nvPr/>
        </p:nvSpPr>
        <p:spPr>
          <a:xfrm>
            <a:off x="928688" y="3714750"/>
            <a:ext cx="2928937" cy="642938"/>
          </a:xfrm>
          <a:prstGeom prst="frame">
            <a:avLst/>
          </a:prstGeom>
          <a:solidFill>
            <a:srgbClr val="FF000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zh-CN" altLang="en-US" sz="2800" b="1" dirty="0">
              <a:solidFill>
                <a:schemeClr val="tx1"/>
              </a:solidFill>
            </a:endParaRPr>
          </a:p>
        </p:txBody>
      </p:sp>
      <p:sp>
        <p:nvSpPr>
          <p:cNvPr id="14" name="图文框 13"/>
          <p:cNvSpPr/>
          <p:nvPr/>
        </p:nvSpPr>
        <p:spPr>
          <a:xfrm>
            <a:off x="928688" y="3143250"/>
            <a:ext cx="2928937" cy="642938"/>
          </a:xfrm>
          <a:prstGeom prst="frame">
            <a:avLst/>
          </a:prstGeom>
          <a:solidFill>
            <a:srgbClr val="FF000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zh-CN" altLang="en-US" sz="2800" b="1" dirty="0">
              <a:solidFill>
                <a:schemeClr val="tx1"/>
              </a:solidFill>
            </a:endParaRPr>
          </a:p>
        </p:txBody>
      </p:sp>
      <p:sp>
        <p:nvSpPr>
          <p:cNvPr id="15" name="图文框 14"/>
          <p:cNvSpPr/>
          <p:nvPr/>
        </p:nvSpPr>
        <p:spPr>
          <a:xfrm>
            <a:off x="928688" y="4286250"/>
            <a:ext cx="2928937" cy="642938"/>
          </a:xfrm>
          <a:prstGeom prst="frame">
            <a:avLst/>
          </a:prstGeom>
          <a:solidFill>
            <a:srgbClr val="FF000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zh-CN" altLang="en-US" sz="28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Rectangle 5"/>
          <p:cNvSpPr>
            <a:spLocks noChangeArrowheads="1"/>
          </p:cNvSpPr>
          <p:nvPr/>
        </p:nvSpPr>
        <p:spPr bwMode="auto">
          <a:xfrm>
            <a:off x="214313" y="1382713"/>
            <a:ext cx="8715375" cy="523875"/>
          </a:xfrm>
          <a:prstGeom prst="rect">
            <a:avLst/>
          </a:prstGeom>
          <a:noFill/>
          <a:ln w="9525">
            <a:noFill/>
            <a:miter lim="800000"/>
          </a:ln>
          <a:effectLst>
            <a:outerShdw dist="35921" dir="2700000" algn="ctr" rotWithShape="0">
              <a:srgbClr val="C0C0C0">
                <a:alpha val="76999"/>
              </a:srgbClr>
            </a:outerShdw>
          </a:effectLst>
        </p:spPr>
        <p:txBody>
          <a:bodyPr anchor="ctr">
            <a:spAutoFit/>
          </a:bodyPr>
          <a:lstStyle/>
          <a:p>
            <a:pPr eaLnBrk="0" hangingPunct="0">
              <a:defRPr/>
            </a:pPr>
            <a:r>
              <a:rPr lang="en-US" altLang="zh-CN" sz="2800" dirty="0">
                <a:latin typeface="宋体" pitchFamily="2" charset="-122"/>
                <a:cs typeface="Times New Roman" pitchFamily="18" charset="0"/>
              </a:rPr>
              <a:t>   </a:t>
            </a:r>
            <a:endParaRPr lang="zh-CN" altLang="en-US" sz="2800" dirty="0"/>
          </a:p>
        </p:txBody>
      </p:sp>
      <p:sp>
        <p:nvSpPr>
          <p:cNvPr id="6" name="任意多边形 5"/>
          <p:cNvSpPr/>
          <p:nvPr/>
        </p:nvSpPr>
        <p:spPr>
          <a:xfrm>
            <a:off x="899745" y="1700919"/>
            <a:ext cx="1222375" cy="895350"/>
          </a:xfrm>
          <a:custGeom>
            <a:avLst/>
            <a:gdLst>
              <a:gd name="connsiteX0" fmla="*/ 65266 w 787362"/>
              <a:gd name="connsiteY0" fmla="*/ 0 h 608026"/>
              <a:gd name="connsiteX1" fmla="*/ 111081 w 787362"/>
              <a:gd name="connsiteY1" fmla="*/ 9 h 608026"/>
              <a:gd name="connsiteX2" fmla="*/ 77071 w 787362"/>
              <a:gd name="connsiteY2" fmla="*/ 53465 h 608026"/>
              <a:gd name="connsiteX3" fmla="*/ 158396 w 787362"/>
              <a:gd name="connsiteY3" fmla="*/ 479791 h 608026"/>
              <a:gd name="connsiteX4" fmla="*/ 644314 w 787362"/>
              <a:gd name="connsiteY4" fmla="*/ 465559 h 608026"/>
              <a:gd name="connsiteX5" fmla="*/ 700232 w 787362"/>
              <a:gd name="connsiteY5" fmla="*/ 35215 h 608026"/>
              <a:gd name="connsiteX6" fmla="*/ 674878 w 787362"/>
              <a:gd name="connsiteY6" fmla="*/ 126 h 608026"/>
              <a:gd name="connsiteX7" fmla="*/ 722565 w 787362"/>
              <a:gd name="connsiteY7" fmla="*/ 136 h 608026"/>
              <a:gd name="connsiteX8" fmla="*/ 733772 w 787362"/>
              <a:gd name="connsiteY8" fmla="*/ 15645 h 608026"/>
              <a:gd name="connsiteX9" fmla="*/ 671736 w 787362"/>
              <a:gd name="connsiteY9" fmla="*/ 493073 h 608026"/>
              <a:gd name="connsiteX10" fmla="*/ 132653 w 787362"/>
              <a:gd name="connsiteY10" fmla="*/ 508862 h 608026"/>
              <a:gd name="connsiteX11" fmla="*/ 42430 w 787362"/>
              <a:gd name="connsiteY11" fmla="*/ 35893 h 6080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787362" h="608026">
                <a:moveTo>
                  <a:pt x="65266" y="0"/>
                </a:moveTo>
                <a:lnTo>
                  <a:pt x="111081" y="9"/>
                </a:lnTo>
                <a:lnTo>
                  <a:pt x="77071" y="53465"/>
                </a:lnTo>
                <a:cubicBezTo>
                  <a:pt x="5374" y="194799"/>
                  <a:pt x="35591" y="370883"/>
                  <a:pt x="158396" y="479791"/>
                </a:cubicBezTo>
                <a:cubicBezTo>
                  <a:pt x="298744" y="604256"/>
                  <a:pt x="511586" y="598021"/>
                  <a:pt x="644314" y="465559"/>
                </a:cubicBezTo>
                <a:cubicBezTo>
                  <a:pt x="760451" y="349654"/>
                  <a:pt x="780181" y="172106"/>
                  <a:pt x="700232" y="35215"/>
                </a:cubicBezTo>
                <a:lnTo>
                  <a:pt x="674878" y="126"/>
                </a:lnTo>
                <a:lnTo>
                  <a:pt x="722565" y="136"/>
                </a:lnTo>
                <a:lnTo>
                  <a:pt x="733772" y="15645"/>
                </a:lnTo>
                <a:cubicBezTo>
                  <a:pt x="822467" y="167514"/>
                  <a:pt x="800579" y="364488"/>
                  <a:pt x="671736" y="493073"/>
                </a:cubicBezTo>
                <a:cubicBezTo>
                  <a:pt x="524486" y="640029"/>
                  <a:pt x="288357" y="646945"/>
                  <a:pt x="132653" y="508862"/>
                </a:cubicBezTo>
                <a:cubicBezTo>
                  <a:pt x="-3588" y="388040"/>
                  <a:pt x="-37112" y="192689"/>
                  <a:pt x="42430" y="35893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648000" anchor="ctr"/>
          <a:lstStyle/>
          <a:p>
            <a:pPr algn="ctr">
              <a:defRPr/>
            </a:pPr>
            <a:endParaRPr lang="zh-CN" altLang="en-US" sz="2800" dirty="0">
              <a:solidFill>
                <a:schemeClr val="accent2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ctr">
              <a:defRPr/>
            </a:pPr>
            <a:r>
              <a:rPr lang="zh-CN" altLang="en-US" sz="2800" b="1" dirty="0">
                <a:solidFill>
                  <a:schemeClr val="accent2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案例</a:t>
            </a:r>
            <a:endParaRPr lang="en-US" altLang="zh-CN" sz="2800" b="1" dirty="0">
              <a:solidFill>
                <a:schemeClr val="accent2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7" name="矩形 23"/>
          <p:cNvSpPr>
            <a:spLocks noChangeArrowheads="1"/>
          </p:cNvSpPr>
          <p:nvPr/>
        </p:nvSpPr>
        <p:spPr bwMode="auto">
          <a:xfrm>
            <a:off x="1143000" y="4214813"/>
            <a:ext cx="4000500" cy="714375"/>
          </a:xfrm>
          <a:prstGeom prst="rect">
            <a:avLst/>
          </a:prstGeom>
          <a:noFill/>
          <a:ln>
            <a:noFill/>
          </a:ln>
        </p:spPr>
        <p:txBody>
          <a:bodyPr anchor="ctr">
            <a:norm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9pPr>
          </a:lstStyle>
          <a:p>
            <a:pPr algn="just">
              <a:lnSpc>
                <a:spcPct val="120000"/>
              </a:lnSpc>
              <a:spcAft>
                <a:spcPts val="600"/>
              </a:spcAft>
              <a:defRPr/>
            </a:pPr>
            <a:endParaRPr lang="zh-CN" altLang="en-US" sz="2400" dirty="0">
              <a:latin typeface="+mn-lt"/>
              <a:ea typeface="+mn-ea"/>
            </a:endParaRPr>
          </a:p>
        </p:txBody>
      </p:sp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366713" y="1535113"/>
            <a:ext cx="8715375" cy="523875"/>
          </a:xfrm>
          <a:prstGeom prst="rect">
            <a:avLst/>
          </a:prstGeom>
          <a:noFill/>
          <a:ln w="9525">
            <a:noFill/>
            <a:miter lim="800000"/>
          </a:ln>
          <a:effectLst>
            <a:outerShdw dist="35921" dir="2700000" algn="ctr" rotWithShape="0">
              <a:srgbClr val="C0C0C0">
                <a:alpha val="76999"/>
              </a:srgbClr>
            </a:outerShdw>
          </a:effectLst>
        </p:spPr>
        <p:txBody>
          <a:bodyPr anchor="ctr">
            <a:spAutoFit/>
          </a:bodyPr>
          <a:lstStyle/>
          <a:p>
            <a:pPr eaLnBrk="0" hangingPunct="0">
              <a:defRPr/>
            </a:pPr>
            <a:r>
              <a:rPr lang="en-US" altLang="zh-CN" sz="2800" dirty="0">
                <a:latin typeface="宋体" pitchFamily="2" charset="-122"/>
                <a:cs typeface="Times New Roman" pitchFamily="18" charset="0"/>
              </a:rPr>
              <a:t>   </a:t>
            </a:r>
            <a:endParaRPr lang="zh-CN" altLang="en-US" sz="2800" dirty="0"/>
          </a:p>
        </p:txBody>
      </p:sp>
      <p:sp>
        <p:nvSpPr>
          <p:cNvPr id="9" name="Rectangle 5"/>
          <p:cNvSpPr>
            <a:spLocks noChangeArrowheads="1"/>
          </p:cNvSpPr>
          <p:nvPr/>
        </p:nvSpPr>
        <p:spPr bwMode="auto">
          <a:xfrm>
            <a:off x="519113" y="1687513"/>
            <a:ext cx="8715375" cy="523875"/>
          </a:xfrm>
          <a:prstGeom prst="rect">
            <a:avLst/>
          </a:prstGeom>
          <a:noFill/>
          <a:ln w="9525">
            <a:noFill/>
            <a:miter lim="800000"/>
          </a:ln>
          <a:effectLst>
            <a:outerShdw dist="35921" dir="2700000" algn="ctr" rotWithShape="0">
              <a:srgbClr val="C0C0C0">
                <a:alpha val="76999"/>
              </a:srgbClr>
            </a:outerShdw>
          </a:effectLst>
        </p:spPr>
        <p:txBody>
          <a:bodyPr anchor="ctr">
            <a:spAutoFit/>
          </a:bodyPr>
          <a:lstStyle/>
          <a:p>
            <a:pPr eaLnBrk="0" hangingPunct="0">
              <a:defRPr/>
            </a:pPr>
            <a:r>
              <a:rPr lang="en-US" altLang="zh-CN" sz="2800" dirty="0">
                <a:latin typeface="宋体" pitchFamily="2" charset="-122"/>
                <a:cs typeface="Times New Roman" pitchFamily="18" charset="0"/>
              </a:rPr>
              <a:t>   </a:t>
            </a:r>
            <a:endParaRPr lang="zh-CN" altLang="en-US" sz="2800" dirty="0"/>
          </a:p>
        </p:txBody>
      </p:sp>
      <p:sp>
        <p:nvSpPr>
          <p:cNvPr id="5129" name="TextBox 9"/>
          <p:cNvSpPr txBox="1">
            <a:spLocks noChangeArrowheads="1"/>
          </p:cNvSpPr>
          <p:nvPr/>
        </p:nvSpPr>
        <p:spPr bwMode="auto">
          <a:xfrm>
            <a:off x="428625" y="3000375"/>
            <a:ext cx="5007435" cy="1428750"/>
          </a:xfrm>
          <a:prstGeom prst="rect">
            <a:avLst/>
          </a:prstGeom>
          <a:noFill/>
          <a:ln>
            <a:noFill/>
          </a:ln>
          <a:ex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400" b="1" dirty="0" smtClean="0">
                <a:latin typeface="黑体" panose="02010609060101010101" pitchFamily="49" charset="-122"/>
                <a:ea typeface="黑体" panose="02010609060101010101" pitchFamily="49" charset="-122"/>
                <a:sym typeface="宋体" panose="02010600030101010101" pitchFamily="2" charset="-122"/>
              </a:rPr>
              <a:t>天性</a:t>
            </a:r>
            <a:r>
              <a:rPr lang="zh-CN" altLang="en-US" sz="2400" b="1" dirty="0">
                <a:latin typeface="黑体" panose="02010609060101010101" pitchFamily="49" charset="-122"/>
                <a:ea typeface="黑体" panose="02010609060101010101" pitchFamily="49" charset="-122"/>
                <a:sym typeface="宋体" panose="02010600030101010101" pitchFamily="2" charset="-122"/>
              </a:rPr>
              <a:t>的“善良”，人之初，性本善</a:t>
            </a:r>
            <a:endParaRPr lang="en-US" altLang="zh-CN" sz="2400" b="1" dirty="0">
              <a:latin typeface="黑体" panose="02010609060101010101" pitchFamily="49" charset="-122"/>
              <a:ea typeface="黑体" panose="02010609060101010101" pitchFamily="49" charset="-122"/>
              <a:sym typeface="宋体" panose="02010600030101010101" pitchFamily="2" charset="-122"/>
            </a:endParaRPr>
          </a:p>
          <a:p>
            <a:pPr eaLnBrk="1" hangingPunct="1"/>
            <a:r>
              <a:rPr lang="zh-CN" altLang="en-US" sz="2400" b="1" dirty="0">
                <a:latin typeface="黑体" panose="02010609060101010101" pitchFamily="49" charset="-122"/>
                <a:ea typeface="黑体" panose="02010609060101010101" pitchFamily="49" charset="-122"/>
                <a:sym typeface="宋体" panose="02010600030101010101" pitchFamily="2" charset="-122"/>
              </a:rPr>
              <a:t>我们内心的善什么时候开始变“坏”</a:t>
            </a:r>
            <a:endParaRPr lang="en-US" altLang="zh-CN" sz="2400" b="1" dirty="0">
              <a:latin typeface="黑体" panose="02010609060101010101" pitchFamily="49" charset="-122"/>
              <a:ea typeface="黑体" panose="02010609060101010101" pitchFamily="49" charset="-122"/>
              <a:sym typeface="宋体" panose="02010600030101010101" pitchFamily="2" charset="-122"/>
            </a:endParaRPr>
          </a:p>
          <a:p>
            <a:pPr eaLnBrk="1" hangingPunct="1"/>
            <a:r>
              <a:rPr lang="zh-CN" altLang="en-US" sz="2400" b="1" dirty="0">
                <a:latin typeface="黑体" panose="02010609060101010101" pitchFamily="49" charset="-122"/>
                <a:ea typeface="黑体" panose="02010609060101010101" pitchFamily="49" charset="-122"/>
                <a:sym typeface="宋体" panose="02010600030101010101" pitchFamily="2" charset="-122"/>
              </a:rPr>
              <a:t>的</a:t>
            </a:r>
            <a:r>
              <a:rPr lang="zh-CN" altLang="en-US" sz="2400" b="1" dirty="0" smtClean="0">
                <a:latin typeface="黑体" panose="02010609060101010101" pitchFamily="49" charset="-122"/>
                <a:ea typeface="黑体" panose="02010609060101010101" pitchFamily="49" charset="-122"/>
                <a:sym typeface="宋体" panose="02010600030101010101" pitchFamily="2" charset="-122"/>
              </a:rPr>
              <a:t>？</a:t>
            </a:r>
            <a:endParaRPr lang="en-US" altLang="zh-CN" sz="2400" b="1" dirty="0">
              <a:latin typeface="黑体" panose="02010609060101010101" pitchFamily="49" charset="-122"/>
              <a:ea typeface="黑体" panose="02010609060101010101" pitchFamily="49" charset="-122"/>
              <a:sym typeface="宋体" panose="02010600030101010101" pitchFamily="2" charset="-122"/>
            </a:endParaRPr>
          </a:p>
        </p:txBody>
      </p:sp>
      <p:pic>
        <p:nvPicPr>
          <p:cNvPr id="11" name="IMG_3040.mp4">
            <a:hlinkClick r:id="" action="ppaction://media"/>
          </p:cNvPr>
          <p:cNvPicPr>
            <a:picLocks noGrp="1" noRot="1" noChangeAspect="1" noChangeArrowheads="1"/>
          </p:cNvPicPr>
          <p:nvPr>
            <p:ph idx="1"/>
            <a:videoFile r:link="rId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445523" y="2533650"/>
            <a:ext cx="3048000" cy="2362200"/>
          </a:xfrm>
        </p:spPr>
      </p:pic>
      <p:sp>
        <p:nvSpPr>
          <p:cNvPr id="5131" name="TextBox 11">
            <a:hlinkClick r:id="rId4" action="ppaction://hlinkfile"/>
          </p:cNvPr>
          <p:cNvSpPr txBox="1">
            <a:spLocks noChangeArrowheads="1"/>
          </p:cNvSpPr>
          <p:nvPr/>
        </p:nvSpPr>
        <p:spPr bwMode="auto">
          <a:xfrm>
            <a:off x="564077" y="4429125"/>
            <a:ext cx="4295943" cy="111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  <a:sym typeface="宋体" panose="02010600030101010101" pitchFamily="2" charset="-122"/>
              </a:rPr>
              <a:t>小悦悦事件   社会的冷漠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9" name="Rectangle 5"/>
          <p:cNvSpPr>
            <a:spLocks noChangeArrowheads="1"/>
          </p:cNvSpPr>
          <p:nvPr/>
        </p:nvSpPr>
        <p:spPr bwMode="auto">
          <a:xfrm>
            <a:off x="-1476420" y="1371202"/>
            <a:ext cx="8501063" cy="461963"/>
          </a:xfrm>
          <a:prstGeom prst="rect">
            <a:avLst/>
          </a:prstGeom>
          <a:noFill/>
          <a:ln w="9525">
            <a:noFill/>
            <a:miter lim="800000"/>
          </a:ln>
          <a:effectLst>
            <a:outerShdw dist="35921" dir="2700000" algn="ctr" rotWithShape="0">
              <a:srgbClr val="C0C0C0">
                <a:alpha val="76999"/>
              </a:srgbClr>
            </a:outerShdw>
          </a:effectLst>
        </p:spPr>
        <p:txBody>
          <a:bodyPr anchor="ctr">
            <a:spAutoFit/>
          </a:bodyPr>
          <a:lstStyle/>
          <a:p>
            <a:pPr eaLnBrk="0" hangingPunct="0">
              <a:defRPr/>
            </a:pPr>
            <a:r>
              <a:rPr lang="en-US" altLang="zh-CN" sz="2400" b="1" dirty="0">
                <a:latin typeface="黑体" pitchFamily="49" charset="-122"/>
                <a:ea typeface="黑体" pitchFamily="49" charset="-122"/>
                <a:cs typeface="Times New Roman" pitchFamily="18" charset="0"/>
              </a:rPr>
              <a:t>   </a:t>
            </a:r>
            <a:endParaRPr lang="zh-CN" sz="2400" dirty="0"/>
          </a:p>
        </p:txBody>
      </p:sp>
      <p:pic>
        <p:nvPicPr>
          <p:cNvPr id="6159" name="图片 25" descr="WNR1~}QDHY20`$V$M(L(8L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992"/>
          <a:stretch/>
        </p:blipFill>
        <p:spPr bwMode="auto">
          <a:xfrm>
            <a:off x="4753813" y="1675699"/>
            <a:ext cx="3741737" cy="248982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" name="矩形 29"/>
          <p:cNvSpPr/>
          <p:nvPr/>
        </p:nvSpPr>
        <p:spPr>
          <a:xfrm>
            <a:off x="4945899" y="4494665"/>
            <a:ext cx="3357563" cy="1754187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b="1" dirty="0">
                <a:latin typeface="黑体" panose="02010609060101010101" pitchFamily="49" charset="-122"/>
                <a:ea typeface="黑体" panose="02010609060101010101" pitchFamily="49" charset="-122"/>
              </a:rPr>
              <a:t>    2014</a:t>
            </a:r>
            <a:r>
              <a:rPr lang="zh-CN" altLang="en-US" b="1" dirty="0">
                <a:latin typeface="黑体" panose="02010609060101010101" pitchFamily="49" charset="-122"/>
                <a:ea typeface="黑体" panose="02010609060101010101" pitchFamily="49" charset="-122"/>
              </a:rPr>
              <a:t>年</a:t>
            </a:r>
            <a:r>
              <a:rPr lang="en-US" altLang="zh-CN" b="1" dirty="0">
                <a:latin typeface="黑体" panose="02010609060101010101" pitchFamily="49" charset="-122"/>
                <a:ea typeface="黑体" panose="02010609060101010101" pitchFamily="49" charset="-122"/>
              </a:rPr>
              <a:t>5</a:t>
            </a:r>
            <a:r>
              <a:rPr lang="zh-CN" altLang="en-US" b="1" dirty="0">
                <a:latin typeface="黑体" panose="02010609060101010101" pitchFamily="49" charset="-122"/>
                <a:ea typeface="黑体" panose="02010609060101010101" pitchFamily="49" charset="-122"/>
              </a:rPr>
              <a:t>月</a:t>
            </a:r>
            <a:r>
              <a:rPr lang="en-US" altLang="zh-CN" b="1" dirty="0">
                <a:latin typeface="黑体" panose="02010609060101010101" pitchFamily="49" charset="-122"/>
                <a:ea typeface="黑体" panose="02010609060101010101" pitchFamily="49" charset="-122"/>
              </a:rPr>
              <a:t>4</a:t>
            </a:r>
            <a:r>
              <a:rPr lang="zh-CN" altLang="en-US" b="1" dirty="0">
                <a:latin typeface="黑体" panose="02010609060101010101" pitchFamily="49" charset="-122"/>
                <a:ea typeface="黑体" panose="02010609060101010101" pitchFamily="49" charset="-122"/>
              </a:rPr>
              <a:t>日，习主席在北京大学师生座谈会上发表讲话，他指出广大青年树立和培育社会主义核心价值观，要在勤学、修德、明辨、笃实上下功夫。</a:t>
            </a:r>
          </a:p>
        </p:txBody>
      </p:sp>
      <p:graphicFrame>
        <p:nvGraphicFramePr>
          <p:cNvPr id="3" name="图示 2"/>
          <p:cNvGraphicFramePr/>
          <p:nvPr>
            <p:extLst>
              <p:ext uri="{D42A27DB-BD31-4B8C-83A1-F6EECF244321}">
                <p14:modId xmlns:p14="http://schemas.microsoft.com/office/powerpoint/2010/main" val="1795049289"/>
              </p:ext>
            </p:extLst>
          </p:nvPr>
        </p:nvGraphicFramePr>
        <p:xfrm>
          <a:off x="-473869" y="1656557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标题 1"/>
          <p:cNvSpPr>
            <a:spLocks noGrp="1" noChangeArrowheads="1"/>
          </p:cNvSpPr>
          <p:nvPr>
            <p:ph type="title"/>
          </p:nvPr>
        </p:nvSpPr>
        <p:spPr>
          <a:xfrm>
            <a:off x="179695" y="1124840"/>
            <a:ext cx="8229600" cy="1143000"/>
          </a:xfrm>
        </p:spPr>
        <p:txBody>
          <a:bodyPr/>
          <a:lstStyle/>
          <a:p>
            <a:r>
              <a:rPr lang="zh-CN" altLang="en-US" b="1" dirty="0">
                <a:latin typeface="黑体" panose="02010609060101010101" pitchFamily="49" charset="-122"/>
                <a:ea typeface="黑体" panose="02010609060101010101" pitchFamily="49" charset="-122"/>
                <a:sym typeface="宋体" panose="02010600030101010101" pitchFamily="2" charset="-122"/>
              </a:rPr>
              <a:t>二</a:t>
            </a:r>
            <a:r>
              <a:rPr lang="en-US" altLang="zh-CN" b="1" dirty="0">
                <a:latin typeface="黑体" panose="02010609060101010101" pitchFamily="49" charset="-122"/>
                <a:ea typeface="黑体" panose="02010609060101010101" pitchFamily="49" charset="-122"/>
                <a:sym typeface="宋体" panose="02010600030101010101" pitchFamily="2" charset="-122"/>
              </a:rPr>
              <a:t>.</a:t>
            </a:r>
            <a:r>
              <a:rPr lang="zh-CN" altLang="en-US" b="1" dirty="0">
                <a:latin typeface="黑体" panose="02010609060101010101" pitchFamily="49" charset="-122"/>
                <a:ea typeface="黑体" panose="02010609060101010101" pitchFamily="49" charset="-122"/>
                <a:sym typeface="宋体" panose="02010600030101010101" pitchFamily="2" charset="-122"/>
              </a:rPr>
              <a:t>树立社会主义核心</a:t>
            </a:r>
            <a:r>
              <a:rPr lang="zh-CN" altLang="en-US" b="1" dirty="0" smtClean="0">
                <a:latin typeface="黑体" panose="02010609060101010101" pitchFamily="49" charset="-122"/>
                <a:ea typeface="黑体" panose="02010609060101010101" pitchFamily="49" charset="-122"/>
                <a:sym typeface="宋体" panose="02010600030101010101" pitchFamily="2" charset="-122"/>
              </a:rPr>
              <a:t>价值观</a:t>
            </a:r>
            <a:endParaRPr lang="zh-CN" altLang="en-US" dirty="0" smtClean="0"/>
          </a:p>
        </p:txBody>
      </p:sp>
      <p:graphicFrame>
        <p:nvGraphicFramePr>
          <p:cNvPr id="2" name="内容占位符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76790215"/>
              </p:ext>
            </p:extLst>
          </p:nvPr>
        </p:nvGraphicFramePr>
        <p:xfrm>
          <a:off x="2451831" y="2348925"/>
          <a:ext cx="5832405" cy="33049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173" name="矩形 4"/>
          <p:cNvSpPr>
            <a:spLocks noChangeArrowheads="1"/>
          </p:cNvSpPr>
          <p:nvPr/>
        </p:nvSpPr>
        <p:spPr bwMode="auto">
          <a:xfrm>
            <a:off x="285750" y="1304925"/>
            <a:ext cx="835818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zh-CN" altLang="en-US" sz="2400" b="1"/>
          </a:p>
        </p:txBody>
      </p:sp>
      <p:sp>
        <p:nvSpPr>
          <p:cNvPr id="3" name="文本框 2"/>
          <p:cNvSpPr txBox="1"/>
          <p:nvPr/>
        </p:nvSpPr>
        <p:spPr>
          <a:xfrm>
            <a:off x="683730" y="2924965"/>
            <a:ext cx="28802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党的十八大报告提出</a:t>
            </a:r>
            <a:r>
              <a:rPr lang="en-US" altLang="zh-CN" sz="2800" dirty="0">
                <a:latin typeface="黑体" panose="02010609060101010101" pitchFamily="49" charset="-122"/>
                <a:ea typeface="黑体" panose="02010609060101010101" pitchFamily="49" charset="-122"/>
              </a:rPr>
              <a:t>24</a:t>
            </a:r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字社会主义核心价值观</a:t>
            </a:r>
          </a:p>
          <a:p>
            <a:endParaRPr lang="zh-CN" alt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8" name="Picture 5" descr="C:\Users\user\Desktop\QQ图片2016062813454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55" y="1448668"/>
            <a:ext cx="3429000" cy="22796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9" name="矩形 7"/>
          <p:cNvSpPr>
            <a:spLocks noChangeArrowheads="1"/>
          </p:cNvSpPr>
          <p:nvPr/>
        </p:nvSpPr>
        <p:spPr bwMode="auto">
          <a:xfrm>
            <a:off x="467714" y="1844890"/>
            <a:ext cx="4428308" cy="1323439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pt-BR" altLang="zh-CN" sz="2000" dirty="0" smtClean="0">
                <a:latin typeface="黑体" panose="02010609060101010101" pitchFamily="49" charset="-122"/>
                <a:ea typeface="黑体" panose="02010609060101010101" pitchFamily="49" charset="-122"/>
                <a:sym typeface="宋体" panose="02010600030101010101" pitchFamily="2" charset="-122"/>
              </a:rPr>
              <a:t>习</a:t>
            </a:r>
            <a:r>
              <a:rPr lang="zh-CN" altLang="en-US" sz="2000" dirty="0">
                <a:latin typeface="黑体" panose="02010609060101010101" pitchFamily="49" charset="-122"/>
                <a:ea typeface="黑体" panose="02010609060101010101" pitchFamily="49" charset="-122"/>
                <a:sym typeface="宋体" panose="02010600030101010101" pitchFamily="2" charset="-122"/>
              </a:rPr>
              <a:t>主席</a:t>
            </a:r>
            <a:r>
              <a:rPr lang="pt-BR" altLang="zh-CN" sz="2000" dirty="0">
                <a:latin typeface="黑体" panose="02010609060101010101" pitchFamily="49" charset="-122"/>
                <a:ea typeface="黑体" panose="02010609060101010101" pitchFamily="49" charset="-122"/>
                <a:sym typeface="宋体" panose="02010600030101010101" pitchFamily="2" charset="-122"/>
              </a:rPr>
              <a:t>强调：“青年的价值取向决定了未来整个社会的价值取向，而青年又处在价值观形成和确立的时期，抓好这一时期的价值观养成十分重要</a:t>
            </a:r>
            <a:endParaRPr lang="zh-CN" altLang="en-US" sz="20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8200" name="Picture 2" descr="C:\Users\user\Desktop\宿舍照片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55" y="4437070"/>
            <a:ext cx="3455873" cy="194413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矩形 1"/>
          <p:cNvSpPr/>
          <p:nvPr/>
        </p:nvSpPr>
        <p:spPr>
          <a:xfrm>
            <a:off x="467713" y="4416140"/>
            <a:ext cx="4608319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所以</a:t>
            </a:r>
            <a:r>
              <a:rPr lang="zh-CN" altLang="en-US" sz="2000" dirty="0">
                <a:latin typeface="黑体" panose="02010609060101010101" pitchFamily="49" charset="-122"/>
                <a:ea typeface="黑体" panose="02010609060101010101" pitchFamily="49" charset="-122"/>
              </a:rPr>
              <a:t>作为当代大学生更要学习社会主义核心</a:t>
            </a:r>
            <a:r>
              <a:rPr lang="zh-CN" altLang="en-US" sz="20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价值观 </a:t>
            </a:r>
            <a:r>
              <a:rPr lang="zh-CN" altLang="en-US" sz="2000" dirty="0">
                <a:latin typeface="黑体" panose="02010609060101010101" pitchFamily="49" charset="-122"/>
                <a:ea typeface="黑体" panose="02010609060101010101" pitchFamily="49" charset="-122"/>
              </a:rPr>
              <a:t>，不断创新形式，丰富内容，弘扬主旋律  ，传递正</a:t>
            </a:r>
            <a:r>
              <a:rPr lang="zh-CN" altLang="en-US" sz="20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能量</a:t>
            </a:r>
            <a:r>
              <a:rPr lang="zh-CN" altLang="en-US" sz="2000" dirty="0">
                <a:latin typeface="黑体" panose="02010609060101010101" pitchFamily="49" charset="-122"/>
                <a:ea typeface="黑体" panose="02010609060101010101" pitchFamily="49" charset="-122"/>
              </a:rPr>
              <a:t>，为实现中华民族复兴和社会主义现代化建设做贡献</a:t>
            </a:r>
            <a:r>
              <a:rPr lang="zh-CN" altLang="en-US" sz="20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。作为</a:t>
            </a:r>
            <a:r>
              <a:rPr lang="zh-CN" altLang="en-US" sz="2000" dirty="0">
                <a:latin typeface="黑体" panose="02010609060101010101" pitchFamily="49" charset="-122"/>
                <a:ea typeface="黑体" panose="02010609060101010101" pitchFamily="49" charset="-122"/>
              </a:rPr>
              <a:t>一名合格的党员，更要严格要求自己，做好</a:t>
            </a:r>
            <a:r>
              <a:rPr lang="zh-CN" altLang="en-US" sz="20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先锋模范</a:t>
            </a:r>
            <a:r>
              <a:rPr lang="zh-CN" altLang="en-US" sz="20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作用</a:t>
            </a:r>
            <a:endParaRPr lang="zh-CN" altLang="en-US" sz="20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Rectangle 4"/>
          <p:cNvSpPr>
            <a:spLocks noGrp="1"/>
          </p:cNvSpPr>
          <p:nvPr>
            <p:ph idx="1"/>
          </p:nvPr>
        </p:nvSpPr>
        <p:spPr/>
        <p:txBody>
          <a:bodyPr lIns="90170" tIns="46990" rIns="90170" bIns="46990"/>
          <a:lstStyle/>
          <a:p>
            <a:pPr algn="l" eaLnBrk="1" hangingPunct="1">
              <a:lnSpc>
                <a:spcPct val="90000"/>
              </a:lnSpc>
              <a:defRPr/>
            </a:pPr>
            <a:endParaRPr lang="zh-CN" altLang="zh-CN" b="1" kern="1200" noProof="1"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l" eaLnBrk="1" hangingPunct="1">
              <a:lnSpc>
                <a:spcPct val="90000"/>
              </a:lnSpc>
              <a:defRPr/>
            </a:pPr>
            <a:endParaRPr lang="zh-CN" altLang="zh-CN" b="1" kern="1200" noProof="1"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l" eaLnBrk="1" hangingPunct="1">
              <a:lnSpc>
                <a:spcPct val="90000"/>
              </a:lnSpc>
              <a:defRPr/>
            </a:pPr>
            <a:endParaRPr lang="zh-CN" altLang="zh-CN" b="1" kern="1200" noProof="1"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2292" name="矩形 4"/>
          <p:cNvSpPr/>
          <p:nvPr/>
        </p:nvSpPr>
        <p:spPr>
          <a:xfrm>
            <a:off x="107690" y="1307812"/>
            <a:ext cx="5240338" cy="5847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sz="3200" b="1" noProof="1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  <a:ea typeface="+mn-ea"/>
                <a:sym typeface="+mn-ea"/>
              </a:rPr>
              <a:t>   </a:t>
            </a:r>
            <a:r>
              <a:rPr lang="zh-CN" altLang="zh-CN" sz="3200" b="1" noProof="1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大学生诚信缺失的表现</a:t>
            </a:r>
            <a:endParaRPr lang="zh-CN" altLang="en-US" sz="3200" b="1" noProof="1">
              <a:latin typeface="黑体" panose="02010609060101010101" pitchFamily="49" charset="-122"/>
              <a:ea typeface="黑体" panose="02010609060101010101" pitchFamily="49" charset="-122"/>
              <a:sym typeface="宋体" charset="-122"/>
            </a:endParaRPr>
          </a:p>
        </p:txBody>
      </p:sp>
      <p:pic>
        <p:nvPicPr>
          <p:cNvPr id="9222" name="Picture 6" descr="http://mzjyxy.ncgxy.com/uploadfile/jpg/2010-4/201042912554433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4262" y="2540000"/>
            <a:ext cx="3771900" cy="283368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3" name="文本框 2"/>
          <p:cNvSpPr txBox="1"/>
          <p:nvPr/>
        </p:nvSpPr>
        <p:spPr>
          <a:xfrm>
            <a:off x="563601" y="1990870"/>
            <a:ext cx="374426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l"/>
            </a:pPr>
            <a:r>
              <a:rPr lang="zh-CN" altLang="en-US" sz="24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平时</a:t>
            </a:r>
            <a:r>
              <a:rPr lang="zh-CN" altLang="en-US" sz="2400" dirty="0">
                <a:latin typeface="黑体" panose="02010609060101010101" pitchFamily="49" charset="-122"/>
                <a:ea typeface="黑体" panose="02010609060101010101" pitchFamily="49" charset="-122"/>
              </a:rPr>
              <a:t>说话不</a:t>
            </a:r>
            <a:r>
              <a:rPr lang="zh-CN" altLang="en-US" sz="24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诚实</a:t>
            </a:r>
            <a:endParaRPr lang="en-US" altLang="zh-CN" sz="2400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285750" indent="-285750">
              <a:buFont typeface="Wingdings" panose="05000000000000000000" pitchFamily="2" charset="2"/>
              <a:buChar char="l"/>
            </a:pPr>
            <a:r>
              <a:rPr lang="zh-CN" altLang="en-US" sz="2400" dirty="0">
                <a:latin typeface="黑体" panose="02010609060101010101" pitchFamily="49" charset="-122"/>
                <a:ea typeface="黑体" panose="02010609060101010101" pitchFamily="49" charset="-122"/>
              </a:rPr>
              <a:t>抄袭作业，抄袭</a:t>
            </a:r>
            <a:r>
              <a:rPr lang="zh-CN" altLang="en-US" sz="24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论文</a:t>
            </a:r>
            <a:endParaRPr lang="en-US" altLang="zh-CN" sz="2400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285750" indent="-285750">
              <a:buFont typeface="Wingdings" panose="05000000000000000000" pitchFamily="2" charset="2"/>
              <a:buChar char="l"/>
            </a:pPr>
            <a:r>
              <a:rPr lang="zh-CN" altLang="en-US" sz="2400" dirty="0">
                <a:latin typeface="黑体" panose="02010609060101010101" pitchFamily="49" charset="-122"/>
                <a:ea typeface="黑体" panose="02010609060101010101" pitchFamily="49" charset="-122"/>
              </a:rPr>
              <a:t>考试</a:t>
            </a:r>
            <a:r>
              <a:rPr lang="zh-CN" altLang="en-US" sz="24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舞弊</a:t>
            </a:r>
            <a:endParaRPr lang="en-US" altLang="zh-CN" sz="2400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285750" indent="-285750">
              <a:buFont typeface="Wingdings" panose="05000000000000000000" pitchFamily="2" charset="2"/>
              <a:buChar char="l"/>
            </a:pPr>
            <a:r>
              <a:rPr lang="zh-CN" altLang="en-US" sz="2400" dirty="0">
                <a:latin typeface="黑体" panose="02010609060101010101" pitchFamily="49" charset="-122"/>
                <a:ea typeface="黑体" panose="02010609060101010101" pitchFamily="49" charset="-122"/>
              </a:rPr>
              <a:t>个人材料</a:t>
            </a:r>
            <a:r>
              <a:rPr lang="zh-CN" altLang="en-US" sz="24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言过其实</a:t>
            </a:r>
            <a:endParaRPr lang="en-US" altLang="zh-CN" sz="2400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285750" indent="-285750">
              <a:buFont typeface="Wingdings" panose="05000000000000000000" pitchFamily="2" charset="2"/>
              <a:buChar char="l"/>
            </a:pPr>
            <a:r>
              <a:rPr lang="zh-CN" altLang="en-US" sz="2400" dirty="0">
                <a:latin typeface="黑体" panose="02010609060101010101" pitchFamily="49" charset="-122"/>
                <a:ea typeface="黑体" panose="02010609060101010101" pitchFamily="49" charset="-122"/>
              </a:rPr>
              <a:t>还贷信用差，恶意拖欠助学</a:t>
            </a:r>
            <a:r>
              <a:rPr lang="zh-CN" altLang="en-US" sz="24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贷款</a:t>
            </a:r>
            <a:endParaRPr lang="en-US" altLang="zh-CN" sz="2400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285750" indent="-285750">
              <a:buFont typeface="Wingdings" panose="05000000000000000000" pitchFamily="2" charset="2"/>
              <a:buChar char="l"/>
            </a:pPr>
            <a:r>
              <a:rPr lang="zh-CN" altLang="en-US" sz="2400" dirty="0">
                <a:latin typeface="黑体" panose="02010609060101010101" pitchFamily="49" charset="-122"/>
                <a:ea typeface="黑体" panose="02010609060101010101" pitchFamily="49" charset="-122"/>
              </a:rPr>
              <a:t>向父母提超越实际可能的生活</a:t>
            </a:r>
            <a:r>
              <a:rPr lang="zh-CN" altLang="en-US" sz="24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要求</a:t>
            </a:r>
            <a:endParaRPr lang="en-US" altLang="zh-CN" sz="2400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285750" indent="-285750">
              <a:buFont typeface="Wingdings" panose="05000000000000000000" pitchFamily="2" charset="2"/>
              <a:buChar char="l"/>
            </a:pPr>
            <a:r>
              <a:rPr lang="zh-CN" altLang="en-US" sz="2400" dirty="0">
                <a:latin typeface="黑体" panose="02010609060101010101" pitchFamily="49" charset="-122"/>
                <a:ea typeface="黑体" panose="02010609060101010101" pitchFamily="49" charset="-122"/>
              </a:rPr>
              <a:t>伪造证件，篡改</a:t>
            </a:r>
            <a:r>
              <a:rPr lang="zh-CN" altLang="en-US" sz="24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成绩单</a:t>
            </a:r>
            <a:endParaRPr lang="en-US" altLang="zh-CN" sz="2400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285750" indent="-285750">
              <a:buFont typeface="Wingdings" panose="05000000000000000000" pitchFamily="2" charset="2"/>
              <a:buChar char="l"/>
            </a:pPr>
            <a:r>
              <a:rPr lang="zh-CN" altLang="en-US" sz="2400" dirty="0">
                <a:latin typeface="黑体" panose="02010609060101010101" pitchFamily="49" charset="-122"/>
                <a:ea typeface="黑体" panose="02010609060101010101" pitchFamily="49" charset="-122"/>
              </a:rPr>
              <a:t>网络道德</a:t>
            </a:r>
            <a:r>
              <a:rPr lang="zh-CN" altLang="en-US" sz="24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缺失</a:t>
            </a:r>
            <a:endParaRPr lang="en-US" altLang="zh-CN" sz="2400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285750" indent="-285750">
              <a:buFont typeface="Wingdings" panose="05000000000000000000" pitchFamily="2" charset="2"/>
              <a:buChar char="l"/>
            </a:pPr>
            <a:r>
              <a:rPr lang="zh-CN" altLang="en-US" sz="2400" dirty="0">
                <a:latin typeface="黑体" panose="02010609060101010101" pitchFamily="49" charset="-122"/>
                <a:ea typeface="黑体" panose="02010609060101010101" pitchFamily="49" charset="-122"/>
              </a:rPr>
              <a:t>就业中的信用</a:t>
            </a:r>
            <a:r>
              <a:rPr lang="zh-CN" altLang="en-US" sz="24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缺乏</a:t>
            </a:r>
            <a:endParaRPr lang="zh-CN" alt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3923846_094539031353_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61913"/>
            <a:ext cx="9144000" cy="7265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9" name="Rectangle 3"/>
          <p:cNvSpPr>
            <a:spLocks noGrp="1" noChangeArrowheads="1"/>
          </p:cNvSpPr>
          <p:nvPr>
            <p:ph type="ctrTitle"/>
          </p:nvPr>
        </p:nvSpPr>
        <p:spPr>
          <a:xfrm>
            <a:off x="1042788" y="2254251"/>
            <a:ext cx="7704535" cy="3651067"/>
          </a:xfrm>
        </p:spPr>
        <p:txBody>
          <a:bodyPr/>
          <a:lstStyle/>
          <a:p>
            <a:pPr algn="l">
              <a:lnSpc>
                <a:spcPct val="150000"/>
              </a:lnSpc>
              <a:defRPr/>
            </a:pPr>
            <a:r>
              <a:rPr lang="en-US" altLang="zh-CN" sz="2800" b="1" dirty="0" smtClea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1.</a:t>
            </a:r>
            <a:r>
              <a:rPr lang="zh-CN" altLang="en-US" sz="2800" b="1" dirty="0" smtClea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榜样的力量</a:t>
            </a:r>
            <a:br>
              <a:rPr lang="zh-CN" altLang="en-US" sz="2800" b="1" dirty="0" smtClea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</a:br>
            <a:r>
              <a:rPr lang="en-US" altLang="zh-CN" sz="2800" b="1" dirty="0" smtClea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2.</a:t>
            </a:r>
            <a:r>
              <a:rPr lang="zh-CN" altLang="en-US" sz="2800" b="1" dirty="0" smtClea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积极开展以诚信为主题的班会及校园主题活动</a:t>
            </a:r>
            <a:r>
              <a:rPr lang="zh-CN" altLang="zh-CN" sz="2800" b="1" dirty="0" smtClea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/>
            </a:r>
            <a:br>
              <a:rPr lang="zh-CN" altLang="zh-CN" sz="2800" b="1" dirty="0" smtClea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</a:br>
            <a:r>
              <a:rPr lang="en-US" altLang="zh-CN" sz="2800" b="1" dirty="0" smtClea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3.</a:t>
            </a:r>
            <a:r>
              <a:rPr lang="zh-CN" altLang="en-US" sz="2800" b="1" dirty="0" smtClea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发挥党员班干的先锋带头作用</a:t>
            </a:r>
            <a:r>
              <a:rPr lang="zh-CN" altLang="zh-CN" sz="2800" b="1" dirty="0" smtClea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/>
            </a:r>
            <a:br>
              <a:rPr lang="zh-CN" altLang="zh-CN" sz="2800" b="1" dirty="0" smtClea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</a:br>
            <a:r>
              <a:rPr lang="en-US" altLang="zh-CN" sz="2800" b="1" dirty="0" smtClea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4.</a:t>
            </a:r>
            <a:r>
              <a:rPr lang="zh-CN" altLang="en-US" sz="2800" b="1" dirty="0" smtClea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每位大学生从自身做起，从小事做起</a:t>
            </a:r>
            <a:r>
              <a:rPr lang="zh-CN" altLang="zh-CN" sz="2800" b="1" dirty="0" smtClea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/>
            </a:r>
            <a:br>
              <a:rPr lang="zh-CN" altLang="zh-CN" sz="2800" b="1" dirty="0" smtClea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</a:br>
            <a:r>
              <a:rPr lang="en-US" altLang="zh-CN" sz="2800" b="1" dirty="0" smtClea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5.</a:t>
            </a:r>
            <a:r>
              <a:rPr lang="zh-CN" altLang="en-US" sz="2800" b="1" dirty="0" smtClea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加强大学生网络诚信教育</a:t>
            </a:r>
            <a:br>
              <a:rPr lang="zh-CN" altLang="en-US" sz="2800" b="1" dirty="0" smtClea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</a:br>
            <a:r>
              <a:rPr lang="en-US" altLang="zh-CN" sz="2800" b="1" dirty="0" smtClea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6.</a:t>
            </a:r>
            <a:r>
              <a:rPr lang="zh-CN" altLang="en-US" sz="2800" b="1" dirty="0" smtClea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构建学校、家庭、诚信教育模式</a:t>
            </a:r>
            <a:r>
              <a:rPr lang="zh-CN" altLang="zh-CN" sz="2800" b="1" dirty="0" smtClea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  </a:t>
            </a:r>
            <a:endParaRPr lang="zh-CN" altLang="en-US" sz="2800" b="1" dirty="0" smtClean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100" name="Rectangle 4"/>
          <p:cNvSpPr>
            <a:spLocks noGrp="1"/>
          </p:cNvSpPr>
          <p:nvPr>
            <p:ph type="subTitle" idx="1"/>
          </p:nvPr>
        </p:nvSpPr>
        <p:spPr>
          <a:xfrm>
            <a:off x="407988" y="561975"/>
            <a:ext cx="8974137" cy="1068388"/>
          </a:xfrm>
        </p:spPr>
        <p:txBody>
          <a:bodyPr lIns="90170" tIns="46990" rIns="90170" bIns="46990"/>
          <a:lstStyle/>
          <a:p>
            <a:pPr algn="l" eaLnBrk="1" hangingPunct="1">
              <a:lnSpc>
                <a:spcPct val="90000"/>
              </a:lnSpc>
              <a:defRPr/>
            </a:pPr>
            <a:endParaRPr lang="zh-CN" altLang="zh-CN" b="1" kern="1200" noProof="1"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l" eaLnBrk="1" hangingPunct="1">
              <a:lnSpc>
                <a:spcPct val="90000"/>
              </a:lnSpc>
              <a:defRPr/>
            </a:pPr>
            <a:endParaRPr lang="zh-CN" altLang="zh-CN" b="1" kern="1200" noProof="1"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l" eaLnBrk="1" hangingPunct="1">
              <a:lnSpc>
                <a:spcPct val="90000"/>
              </a:lnSpc>
              <a:defRPr/>
            </a:pPr>
            <a:endParaRPr lang="zh-CN" altLang="zh-CN" b="1" kern="1200" noProof="1"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2292" name="矩形 4"/>
          <p:cNvSpPr/>
          <p:nvPr/>
        </p:nvSpPr>
        <p:spPr>
          <a:xfrm>
            <a:off x="665361" y="1306516"/>
            <a:ext cx="7189787" cy="646331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3600" b="1" noProof="1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加强</a:t>
            </a:r>
            <a:r>
              <a:rPr lang="zh-CN" altLang="zh-CN" sz="3600" b="1" noProof="1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大学生诚信教育的主要对策</a:t>
            </a:r>
            <a:endParaRPr lang="zh-CN" altLang="en-US" sz="3600" b="1" noProof="1">
              <a:latin typeface="黑体" panose="02010609060101010101" pitchFamily="49" charset="-122"/>
              <a:ea typeface="黑体" panose="02010609060101010101" pitchFamily="49" charset="-122"/>
              <a:sym typeface="宋体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9" grpId="0" bldLvl="0"/>
      <p:bldP spid="4099" grpId="1" bldLvl="0"/>
      <p:bldP spid="4099" grpId="2" bldLvl="0"/>
      <p:bldP spid="4099" grpId="3" bldLvl="0"/>
      <p:bldP spid="4099" grpId="4" bldLvl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9" name="矩形 4"/>
          <p:cNvSpPr>
            <a:spLocks noChangeArrowheads="1"/>
          </p:cNvSpPr>
          <p:nvPr/>
        </p:nvSpPr>
        <p:spPr bwMode="auto">
          <a:xfrm>
            <a:off x="539720" y="1250503"/>
            <a:ext cx="8196040" cy="584775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200" b="1" dirty="0" smtClean="0">
                <a:latin typeface="黑体" panose="02010609060101010101" pitchFamily="49" charset="-122"/>
                <a:ea typeface="黑体" panose="02010609060101010101" pitchFamily="49" charset="-122"/>
                <a:sym typeface="宋体" panose="02010600030101010101" pitchFamily="2" charset="-122"/>
              </a:rPr>
              <a:t>三</a:t>
            </a:r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  <a:sym typeface="宋体" panose="02010600030101010101" pitchFamily="2" charset="-122"/>
              </a:rPr>
              <a:t>、</a:t>
            </a:r>
            <a:r>
              <a:rPr lang="zh-CN" altLang="en-US" sz="3200" b="1" dirty="0" smtClean="0">
                <a:latin typeface="黑体" panose="02010609060101010101" pitchFamily="49" charset="-122"/>
                <a:ea typeface="黑体" panose="02010609060101010101" pitchFamily="49" charset="-122"/>
                <a:sym typeface="宋体" panose="02010600030101010101" pitchFamily="2" charset="-122"/>
              </a:rPr>
              <a:t>培养</a:t>
            </a:r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  <a:sym typeface="宋体" panose="02010600030101010101" pitchFamily="2" charset="-122"/>
              </a:rPr>
              <a:t>和践行社会主义核心价值体系</a:t>
            </a:r>
          </a:p>
        </p:txBody>
      </p:sp>
      <p:sp>
        <p:nvSpPr>
          <p:cNvPr id="8" name="文本框 8"/>
          <p:cNvSpPr txBox="1"/>
          <p:nvPr/>
        </p:nvSpPr>
        <p:spPr>
          <a:xfrm>
            <a:off x="1043755" y="1903035"/>
            <a:ext cx="6912481" cy="239852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none" anchor="ctr">
            <a:noAutofit/>
          </a:bodyPr>
          <a:lstStyle/>
          <a:p>
            <a:pPr algn="ctr" fontAlgn="auto">
              <a:defRPr/>
            </a:pPr>
            <a:r>
              <a:rPr lang="zh-CN" altLang="en-US" sz="2000" b="1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“榜样白云，文明先锋”，一大批优秀的学子</a:t>
            </a:r>
          </a:p>
          <a:p>
            <a:pPr algn="ctr" fontAlgn="auto">
              <a:defRPr/>
            </a:pPr>
            <a:r>
              <a:rPr lang="zh-CN" altLang="en-US" sz="2000" b="1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犹如冬季暖阳，</a:t>
            </a:r>
          </a:p>
          <a:p>
            <a:pPr algn="ctr" fontAlgn="auto">
              <a:defRPr/>
            </a:pPr>
            <a:r>
              <a:rPr lang="zh-CN" altLang="en-US" sz="2000" b="1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传递着正能量，践行着中国</a:t>
            </a:r>
            <a:r>
              <a:rPr lang="zh-CN" altLang="en-US" sz="2000" b="1" dirty="0" smtClea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梦。</a:t>
            </a:r>
          </a:p>
          <a:p>
            <a:pPr algn="ctr" fontAlgn="auto">
              <a:defRPr/>
            </a:pPr>
            <a:r>
              <a:rPr lang="zh-CN" altLang="en-US" sz="2000" b="1" dirty="0" smtClea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他们</a:t>
            </a:r>
            <a:r>
              <a:rPr lang="zh-CN" altLang="en-US" sz="2000" b="1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用自身的成长经历，</a:t>
            </a:r>
          </a:p>
          <a:p>
            <a:pPr algn="ctr" fontAlgn="auto">
              <a:defRPr/>
            </a:pPr>
            <a:r>
              <a:rPr lang="zh-CN" altLang="en-US" sz="2000" b="1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诠释着榜样的力量和文明先锋的深厚底蕴，</a:t>
            </a:r>
          </a:p>
          <a:p>
            <a:pPr algn="ctr" fontAlgn="auto">
              <a:defRPr/>
            </a:pPr>
            <a:r>
              <a:rPr lang="zh-CN" altLang="en-US" sz="2000" b="1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同时激励着每个大学生，</a:t>
            </a:r>
          </a:p>
          <a:p>
            <a:pPr algn="ctr" fontAlgn="auto">
              <a:defRPr/>
            </a:pPr>
            <a:r>
              <a:rPr lang="zh-CN" altLang="en-US" sz="2000" b="1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超越梦想，共写白云新的</a:t>
            </a:r>
            <a:r>
              <a:rPr lang="zh-CN" altLang="en-US" sz="2000" b="1" dirty="0" smtClea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辉煌</a:t>
            </a:r>
            <a:endParaRPr lang="zh-CN" altLang="en-US" sz="2000" b="1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740" y="4437070"/>
            <a:ext cx="7620000" cy="173355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zh-CN" altLang="en-US" sz="2000" smtClean="0"/>
              <a:t>      </a:t>
            </a:r>
            <a:endParaRPr lang="zh-CN" altLang="en-US" sz="2000" smtClean="0">
              <a:solidFill>
                <a:srgbClr val="FF0000"/>
              </a:solidFill>
            </a:endParaRPr>
          </a:p>
        </p:txBody>
      </p:sp>
      <p:sp>
        <p:nvSpPr>
          <p:cNvPr id="4100" name="Rectangle 4"/>
          <p:cNvSpPr>
            <a:spLocks noGrp="1" noChangeArrowheads="1"/>
          </p:cNvSpPr>
          <p:nvPr>
            <p:ph idx="1"/>
          </p:nvPr>
        </p:nvSpPr>
        <p:spPr>
          <a:xfrm>
            <a:off x="457200" y="2897963"/>
            <a:ext cx="3056749" cy="1728120"/>
          </a:xfrm>
        </p:spPr>
        <p:txBody>
          <a:bodyPr lIns="90170" tIns="46990" rIns="90170" bIns="46990"/>
          <a:lstStyle/>
          <a:p>
            <a:pPr marL="0" indent="0" algn="l" eaLnBrk="1" hangingPunct="1">
              <a:lnSpc>
                <a:spcPct val="90000"/>
              </a:lnSpc>
              <a:buNone/>
            </a:pPr>
            <a:r>
              <a:rPr lang="zh-CN" altLang="en-US" sz="28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开展</a:t>
            </a:r>
            <a:r>
              <a:rPr lang="zh-CN" altLang="en-US" sz="28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以践行社会主义核心价值观为主题的活动照片</a:t>
            </a:r>
          </a:p>
        </p:txBody>
      </p:sp>
      <p:sp>
        <p:nvSpPr>
          <p:cNvPr id="5" name="文本框 4"/>
          <p:cNvSpPr txBox="1"/>
          <p:nvPr/>
        </p:nvSpPr>
        <p:spPr>
          <a:xfrm rot="10800000" flipV="1">
            <a:off x="1714500" y="7429500"/>
            <a:ext cx="3198813" cy="584200"/>
          </a:xfrm>
          <a:prstGeom prst="rect">
            <a:avLst/>
          </a:prstGeom>
          <a:solidFill>
            <a:schemeClr val="bg1"/>
          </a:solidFill>
        </p:spPr>
        <p:txBody>
          <a:bodyPr>
            <a:spAutoFit/>
          </a:bodyPr>
          <a:lstStyle/>
          <a:p>
            <a:pPr>
              <a:defRPr/>
            </a:pPr>
            <a:endParaRPr lang="zh-CN" altLang="en-US" sz="3200" i="1" noProof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宋体" charset="0"/>
              <a:ea typeface="宋体" charset="0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EFCFD"/>
              </a:clrFrom>
              <a:clrTo>
                <a:srgbClr val="FEFC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22" t="3140" r="3222" b="3304"/>
          <a:stretch/>
        </p:blipFill>
        <p:spPr>
          <a:xfrm>
            <a:off x="3707940" y="1340855"/>
            <a:ext cx="4608320" cy="460832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1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9" grpId="0" bldLvl="0"/>
      <p:bldP spid="4099" grpId="1" bldLvl="0"/>
      <p:bldP spid="4099" grpId="2" bldLvl="0"/>
      <p:bldP spid="4099" grpId="3" bldLvl="0"/>
      <p:bldP spid="4099" grpId="4" autoUpdateAnimBg="0"/>
      <p:bldP spid="4100" grpId="0" build="p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3"/>
          <p:cNvSpPr>
            <a:spLocks noGrp="1" noChangeArrowheads="1"/>
          </p:cNvSpPr>
          <p:nvPr>
            <p:ph type="title"/>
          </p:nvPr>
        </p:nvSpPr>
        <p:spPr>
          <a:xfrm>
            <a:off x="683730" y="2420930"/>
            <a:ext cx="8229600" cy="910291"/>
          </a:xfrm>
        </p:spPr>
        <p:txBody>
          <a:bodyPr/>
          <a:lstStyle/>
          <a:p>
            <a:pPr algn="l">
              <a:defRPr/>
            </a:pPr>
            <a:r>
              <a:rPr lang="zh-CN" altLang="en-US" sz="2400" b="1" dirty="0" smtClean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培育</a:t>
            </a:r>
            <a:r>
              <a:rPr lang="zh-CN" altLang="en-US" sz="2400" b="1" dirty="0" smtClean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和践行社会主义核心价值观是一项复杂的社会系统工程，必须与各方面工作有机融合、协调发展。而诚信又是最容易而又最不应该让人忽视的美德，我们应该把诚信作为人生中的一个坐标，所以我们应该在全社会大力提倡诚信，更好的贯彻社会主义核心</a:t>
            </a:r>
            <a:r>
              <a:rPr lang="zh-CN" altLang="en-US" sz="2400" b="1" dirty="0" smtClean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价值观</a:t>
            </a:r>
            <a:endParaRPr lang="en-US" altLang="zh-CN" sz="2400" b="1" dirty="0" smtClean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100" name="Rectangle 4"/>
          <p:cNvSpPr>
            <a:spLocks noGrp="1"/>
          </p:cNvSpPr>
          <p:nvPr>
            <p:ph idx="1"/>
          </p:nvPr>
        </p:nvSpPr>
        <p:spPr>
          <a:xfrm>
            <a:off x="457200" y="1844889"/>
            <a:ext cx="8229600" cy="2088145"/>
          </a:xfrm>
        </p:spPr>
        <p:txBody>
          <a:bodyPr lIns="90170" tIns="46990" rIns="90170" bIns="46990"/>
          <a:lstStyle/>
          <a:p>
            <a:pPr marL="0" indent="0" algn="l" eaLnBrk="1" hangingPunct="1">
              <a:lnSpc>
                <a:spcPct val="90000"/>
              </a:lnSpc>
              <a:buNone/>
              <a:defRPr/>
            </a:pPr>
            <a:endParaRPr lang="zh-CN" altLang="zh-CN" sz="2400" b="1" kern="1200" noProof="1"/>
          </a:p>
          <a:p>
            <a:pPr algn="l" eaLnBrk="1" hangingPunct="1">
              <a:lnSpc>
                <a:spcPct val="90000"/>
              </a:lnSpc>
              <a:defRPr/>
            </a:pPr>
            <a:endParaRPr lang="zh-CN" altLang="zh-CN" sz="2400" b="1" kern="1200" noProof="1"/>
          </a:p>
          <a:p>
            <a:pPr algn="l" eaLnBrk="1" hangingPunct="1">
              <a:lnSpc>
                <a:spcPct val="90000"/>
              </a:lnSpc>
              <a:defRPr/>
            </a:pPr>
            <a:endParaRPr lang="zh-CN" altLang="zh-CN" sz="2400" b="1" kern="1200" noProof="1"/>
          </a:p>
        </p:txBody>
      </p:sp>
      <p:sp>
        <p:nvSpPr>
          <p:cNvPr id="12292" name="矩形 4"/>
          <p:cNvSpPr/>
          <p:nvPr/>
        </p:nvSpPr>
        <p:spPr>
          <a:xfrm>
            <a:off x="3866241" y="1141464"/>
            <a:ext cx="1138479" cy="646112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3600" b="1" noProof="1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结语</a:t>
            </a:r>
            <a:endParaRPr lang="zh-CN" altLang="en-US" sz="3600" b="1" noProof="1"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pic>
        <p:nvPicPr>
          <p:cNvPr id="13318" name="Picture 4" descr="http://www.bbrtv.com/uploadfile/thumb/2014/1231/2014123104201536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4648" y="4348072"/>
            <a:ext cx="3590271" cy="199734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9" name="Picture 6" descr="http://news.scut.edu.cn/picture/article/22/53/3c/f5b36c3749528f9cf9d1856202a6/f87d2758-72f1-4b12-87e9-f931c10b438f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71" b="14313"/>
          <a:stretch/>
        </p:blipFill>
        <p:spPr bwMode="auto">
          <a:xfrm>
            <a:off x="938961" y="4348072"/>
            <a:ext cx="3633039" cy="202035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9" grpId="0" bldLvl="0"/>
      <p:bldP spid="4099" grpId="1" bldLvl="0"/>
      <p:bldP spid="4099" grpId="2" bldLvl="0"/>
      <p:bldP spid="4099" grpId="3" bldLvl="0"/>
      <p:bldP spid="4099" grpId="4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标题 1"/>
          <p:cNvSpPr>
            <a:spLocks noChangeArrowheads="1"/>
          </p:cNvSpPr>
          <p:nvPr/>
        </p:nvSpPr>
        <p:spPr bwMode="auto">
          <a:xfrm>
            <a:off x="725488" y="2120900"/>
            <a:ext cx="7772400" cy="147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/>
            <a:endParaRPr lang="zh-CN" altLang="en-US" sz="3200" b="1">
              <a:solidFill>
                <a:schemeClr val="bg1"/>
              </a:solidFill>
              <a:latin typeface="Calibri" panose="020F0502020204030204" pitchFamily="34" charset="0"/>
              <a:ea typeface="黑体" panose="02010609060101010101" pitchFamily="49" charset="-122"/>
            </a:endParaRPr>
          </a:p>
        </p:txBody>
      </p:sp>
      <p:sp>
        <p:nvSpPr>
          <p:cNvPr id="14339" name="副标题 2"/>
          <p:cNvSpPr>
            <a:spLocks noChangeArrowheads="1"/>
          </p:cNvSpPr>
          <p:nvPr/>
        </p:nvSpPr>
        <p:spPr bwMode="auto">
          <a:xfrm>
            <a:off x="1411288" y="3876675"/>
            <a:ext cx="6400800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>
              <a:spcBef>
                <a:spcPct val="20000"/>
              </a:spcBef>
            </a:pPr>
            <a:endParaRPr lang="zh-CN" altLang="en-US" sz="2000">
              <a:solidFill>
                <a:srgbClr val="898989"/>
              </a:solidFill>
              <a:latin typeface="Calibri" panose="020F0502020204030204" pitchFamily="34" charset="0"/>
              <a:ea typeface="黑体" panose="02010609060101010101" pitchFamily="49" charset="-122"/>
            </a:endParaRPr>
          </a:p>
        </p:txBody>
      </p:sp>
      <p:sp>
        <p:nvSpPr>
          <p:cNvPr id="19460" name="WordArt 4"/>
          <p:cNvSpPr>
            <a:spLocks noChangeArrowheads="1" noChangeShapeType="1" noTextEdit="1"/>
          </p:cNvSpPr>
          <p:nvPr/>
        </p:nvSpPr>
        <p:spPr bwMode="auto">
          <a:xfrm>
            <a:off x="5003800" y="5362575"/>
            <a:ext cx="3657600" cy="3048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>
              <a:defRPr/>
            </a:pPr>
            <a:r>
              <a:rPr lang="zh-CN" altLang="en-US" sz="2400" b="1">
                <a:ln w="9525">
                  <a:noFill/>
                  <a:round/>
                  <a:headEnd/>
                  <a:tailEnd/>
                </a:ln>
                <a:solidFill>
                  <a:schemeClr val="bg1"/>
                </a:solidFill>
                <a:effectLst>
                  <a:outerShdw dist="17961" dir="2700000" algn="ctr" rotWithShape="0">
                    <a:schemeClr val="tx1"/>
                  </a:outerShdw>
                </a:effectLst>
                <a:latin typeface="黑体"/>
                <a:ea typeface="黑体"/>
              </a:rPr>
              <a:t>双击添加署名</a:t>
            </a:r>
            <a:r>
              <a:rPr lang="en-US" altLang="zh-CN" sz="2400" b="1">
                <a:ln w="9525">
                  <a:noFill/>
                  <a:round/>
                  <a:headEnd/>
                  <a:tailEnd/>
                </a:ln>
                <a:solidFill>
                  <a:schemeClr val="bg1"/>
                </a:solidFill>
                <a:effectLst>
                  <a:outerShdw dist="17961" dir="2700000" algn="ctr" rotWithShape="0">
                    <a:schemeClr val="tx1"/>
                  </a:outerShdw>
                </a:effectLst>
                <a:latin typeface="黑体"/>
                <a:ea typeface="黑体"/>
              </a:rPr>
              <a:t>/</a:t>
            </a:r>
            <a:r>
              <a:rPr lang="zh-CN" altLang="en-US" sz="2400" b="1">
                <a:ln w="9525">
                  <a:noFill/>
                  <a:round/>
                  <a:headEnd/>
                  <a:tailEnd/>
                </a:ln>
                <a:solidFill>
                  <a:schemeClr val="bg1"/>
                </a:solidFill>
                <a:effectLst>
                  <a:outerShdw dist="17961" dir="2700000" algn="ctr" rotWithShape="0">
                    <a:schemeClr val="tx1"/>
                  </a:outerShdw>
                </a:effectLst>
                <a:latin typeface="黑体"/>
                <a:ea typeface="黑体"/>
              </a:rPr>
              <a:t>公司名</a:t>
            </a:r>
            <a:r>
              <a:rPr lang="en-US" altLang="zh-CN" sz="2400" b="1">
                <a:ln w="9525">
                  <a:noFill/>
                  <a:round/>
                  <a:headEnd/>
                  <a:tailEnd/>
                </a:ln>
                <a:solidFill>
                  <a:schemeClr val="bg1"/>
                </a:solidFill>
                <a:effectLst>
                  <a:outerShdw dist="17961" dir="2700000" algn="ctr" rotWithShape="0">
                    <a:schemeClr val="tx1"/>
                  </a:outerShdw>
                </a:effectLst>
                <a:latin typeface="黑体"/>
                <a:ea typeface="黑体"/>
              </a:rPr>
              <a:t>/</a:t>
            </a:r>
            <a:r>
              <a:rPr lang="zh-CN" altLang="en-US" sz="2400" b="1">
                <a:ln w="9525">
                  <a:noFill/>
                  <a:round/>
                  <a:headEnd/>
                  <a:tailEnd/>
                </a:ln>
                <a:solidFill>
                  <a:schemeClr val="bg1"/>
                </a:solidFill>
                <a:effectLst>
                  <a:outerShdw dist="17961" dir="2700000" algn="ctr" rotWithShape="0">
                    <a:schemeClr val="tx1"/>
                  </a:outerShdw>
                </a:effectLst>
                <a:latin typeface="黑体"/>
                <a:ea typeface="黑体"/>
              </a:rPr>
              <a:t>日期</a:t>
            </a:r>
          </a:p>
        </p:txBody>
      </p:sp>
      <p:pic>
        <p:nvPicPr>
          <p:cNvPr id="14342" name="Picture 6" descr="党建背景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387"/>
            <a:ext cx="9144000" cy="4365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43" name="Rectangle 7"/>
          <p:cNvSpPr>
            <a:spLocks noChangeArrowheads="1"/>
          </p:cNvSpPr>
          <p:nvPr/>
        </p:nvSpPr>
        <p:spPr bwMode="auto">
          <a:xfrm>
            <a:off x="0" y="3793614"/>
            <a:ext cx="9144000" cy="3068637"/>
          </a:xfrm>
          <a:prstGeom prst="rect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14344" name="Line 8"/>
          <p:cNvSpPr>
            <a:spLocks noChangeShapeType="1"/>
          </p:cNvSpPr>
          <p:nvPr/>
        </p:nvSpPr>
        <p:spPr bwMode="auto">
          <a:xfrm>
            <a:off x="0" y="3789363"/>
            <a:ext cx="9144000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9465" name="Line 9"/>
          <p:cNvSpPr>
            <a:spLocks noChangeShapeType="1"/>
          </p:cNvSpPr>
          <p:nvPr/>
        </p:nvSpPr>
        <p:spPr bwMode="auto">
          <a:xfrm>
            <a:off x="0" y="3860800"/>
            <a:ext cx="9144000" cy="0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</a:ln>
          <a:effectLst>
            <a:outerShdw dist="35921" dir="2700000" algn="ctr" rotWithShape="0">
              <a:schemeClr val="bg2"/>
            </a:outerShdw>
          </a:effectLst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  <p:pic>
        <p:nvPicPr>
          <p:cNvPr id="14346" name="Picture 10" descr="白色星光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150" y="2924175"/>
            <a:ext cx="1651000" cy="1184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7" name="Picture 11" descr="白色星光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636838"/>
            <a:ext cx="1187450" cy="852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8" name="Picture 12" descr="白色星光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3" y="4868863"/>
            <a:ext cx="1651000" cy="1184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9" name="Picture 13" descr="华表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13" y="188913"/>
            <a:ext cx="2278062" cy="3957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50" name="Picture 14" descr="牡丹花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44" y="3917155"/>
            <a:ext cx="3600450" cy="2719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79" name="WordArt 4"/>
          <p:cNvSpPr>
            <a:spLocks noChangeArrowheads="1" noChangeShapeType="1" noTextEdit="1"/>
          </p:cNvSpPr>
          <p:nvPr/>
        </p:nvSpPr>
        <p:spPr bwMode="auto">
          <a:xfrm>
            <a:off x="4498762" y="4627277"/>
            <a:ext cx="4090280" cy="1299144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zh-CN" altLang="en-US" sz="3600" b="1" kern="10" dirty="0">
                <a:ln w="9525">
                  <a:solidFill>
                    <a:schemeClr val="bg1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FFFFFF"/>
                    </a:gs>
                    <a:gs pos="100000">
                      <a:srgbClr val="9A9A9A"/>
                    </a:gs>
                  </a:gsLst>
                  <a:lin ang="5400000" scaled="1"/>
                </a:gradFill>
                <a:latin typeface="黑体" panose="02010609060101010101" pitchFamily="49" charset="-122"/>
                <a:ea typeface="黑体" panose="02010609060101010101" pitchFamily="49" charset="-122"/>
              </a:rPr>
              <a:t>谢谢！</a:t>
            </a:r>
          </a:p>
        </p:txBody>
      </p:sp>
      <p:pic>
        <p:nvPicPr>
          <p:cNvPr id="14353" name="Picture 7" descr="E:\PPT动画\427\闪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6188" y="3264977"/>
            <a:ext cx="3059112" cy="154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2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2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2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" dur="500"/>
                                        <p:tgtEl>
                                          <p:spTgt spid="19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79" grpId="0" animBg="1"/>
    </p:bldLst>
  </p:timing>
</p:sld>
</file>

<file path=ppt/theme/theme1.xml><?xml version="1.0" encoding="utf-8"?>
<a:theme xmlns:a="http://schemas.openxmlformats.org/drawingml/2006/main" name="默认设计模板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默认设计模板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rgbClr val="FFFF00"/>
            </a:gs>
            <a:gs pos="100000">
              <a:srgbClr val="FF9933"/>
            </a:gs>
          </a:gsLst>
          <a:path path="rect">
            <a:fillToRect r="100000" b="100000"/>
          </a:path>
        </a:gra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>
          <a:outerShdw dist="35921" dir="2700000" algn="ctr" rotWithShape="0">
            <a:srgbClr val="C0C0C0">
              <a:alpha val="76999"/>
            </a:srgbClr>
          </a:outerShdw>
        </a:effectLst>
      </a:spPr>
      <a:bodyPr vert="horz" wrap="squar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rgbClr val="FFFF00"/>
            </a:gs>
            <a:gs pos="100000">
              <a:srgbClr val="FF9933"/>
            </a:gs>
          </a:gsLst>
          <a:path path="rect">
            <a:fillToRect r="100000" b="100000"/>
          </a:path>
        </a:gra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>
          <a:outerShdw dist="35921" dir="2700000" algn="ctr" rotWithShape="0">
            <a:srgbClr val="C0C0C0">
              <a:alpha val="76999"/>
            </a:srgbClr>
          </a:outerShdw>
        </a:effectLst>
      </a:spPr>
      <a:bodyPr vert="horz" wrap="squar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lnDef>
  </a:objectDefaul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227</TotalTime>
  <Pages>0</Pages>
  <Words>553</Words>
  <Characters>0</Characters>
  <Application>Microsoft Office PowerPoint</Application>
  <DocSecurity>0</DocSecurity>
  <PresentationFormat>全屏显示(4:3)</PresentationFormat>
  <Lines>0</Lines>
  <Paragraphs>87</Paragraphs>
  <Slides>13</Slides>
  <Notes>6</Notes>
  <HiddenSlides>0</HiddenSlides>
  <MMClips>1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13</vt:i4>
      </vt:variant>
    </vt:vector>
  </HeadingPairs>
  <TitlesOfParts>
    <vt:vector size="22" baseType="lpstr">
      <vt:lpstr>方正舒体</vt:lpstr>
      <vt:lpstr>黑体</vt:lpstr>
      <vt:lpstr>华文彩云</vt:lpstr>
      <vt:lpstr>宋体</vt:lpstr>
      <vt:lpstr>Arial</vt:lpstr>
      <vt:lpstr>Calibri</vt:lpstr>
      <vt:lpstr>Times New Roman</vt:lpstr>
      <vt:lpstr>Wingdings</vt:lpstr>
      <vt:lpstr>默认设计模板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二.树立社会主义核心价值观</vt:lpstr>
      <vt:lpstr>PowerPoint 演示文稿</vt:lpstr>
      <vt:lpstr>PowerPoint 演示文稿</vt:lpstr>
      <vt:lpstr>1.榜样的力量 2.积极开展以诚信为主题的班会及校园主题活动 3.发挥党员班干的先锋带头作用 4.每位大学生从自身做起，从小事做起 5.加强大学生网络诚信教育 6.构建学校、家庭、诚信教育模式     </vt:lpstr>
      <vt:lpstr>PowerPoint 演示文稿</vt:lpstr>
      <vt:lpstr>      </vt:lpstr>
      <vt:lpstr>培育和践行社会主义核心价值观是一项复杂的社会系统工程，必须与各方面工作有机融合、协调发展。而诚信又是最容易而又最不应该让人忽视的美德，我们应该把诚信作为人生中的一个坐标，所以我们应该在全社会大力提倡诚信，更好的贯彻社会主义核心价值观</vt:lpstr>
      <vt:lpstr>PowerPoint 演示文稿</vt:lpstr>
    </vt:vector>
  </TitlesOfParts>
  <Manager/>
  <Company/>
  <LinksUpToDate>false</LinksUpToDate>
  <CharactersWithSpaces>0</CharactersWithSpaces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subject/>
  <dc:creator>Administrator</dc:creator>
  <cp:keywords/>
  <dc:description/>
  <cp:lastModifiedBy>黎超</cp:lastModifiedBy>
  <cp:revision>166</cp:revision>
  <dcterms:created xsi:type="dcterms:W3CDTF">2012-06-06T01:30:00Z</dcterms:created>
  <dcterms:modified xsi:type="dcterms:W3CDTF">2016-07-01T13:08:25Z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2052-10.1.0.5777</vt:lpwstr>
  </property>
</Properties>
</file>